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5.xml"/><Relationship Id="rId10" Type="http://schemas.openxmlformats.org/officeDocument/2006/relationships/slide" Target="slides/slide4.xml"/><Relationship Id="rId12" Type="http://schemas.openxmlformats.org/officeDocument/2006/relationships/slide" Target="slides/slide6.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c3200523b1_2_4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c3200523b1_2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c3200523b1_2_4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Von der Vernehmlassungsvorlage bis zum Ergebnisbericht </a:t>
            </a:r>
            <a:r>
              <a:rPr lang="de"/>
              <a:t>wird das </a:t>
            </a:r>
            <a:r>
              <a:rPr lang="de"/>
              <a:t>V</a:t>
            </a:r>
            <a:r>
              <a:rPr lang="de"/>
              <a:t>ernehmlassungsverfahren heute über unstrukturierte Dokumente und E-Mail abgewickelt.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
        <p:nvSpPr>
          <p:cNvPr id="99" name="Google Shape;99;g2c3200523b1_2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326fa41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c326fa41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Unser Ansatz geht davon aus, das der </a:t>
            </a:r>
            <a:r>
              <a:rPr lang="de"/>
              <a:t>Vernehmlassungsprozess</a:t>
            </a:r>
            <a:r>
              <a:rPr lang="de"/>
              <a:t> am Anfang mit strukturierten Daten Beginnen muss, um zu einem strukturierten Ergebnis zu kommen.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c3200523b1_2_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solidFill>
                  <a:schemeClr val="dk1"/>
                </a:solidFill>
              </a:rPr>
              <a:t>Die </a:t>
            </a:r>
            <a:r>
              <a:rPr lang="de">
                <a:solidFill>
                  <a:schemeClr val="dk1"/>
                </a:solidFill>
              </a:rPr>
              <a:t>heute schon zur Verfügung stehenden Gesetzessammlung in XML Datenformat haben wir als Basis genutzt um den Kommentator 2000 umzusetzen. Dieser erlaubt Änderungen an einem Gesetz zu formulieren und die Änderungen und Kommentare in einer JSON Datenstruktur als Vernehmlassungsvorlage zu formulieren.</a:t>
            </a:r>
            <a:endParaRPr/>
          </a:p>
        </p:txBody>
      </p:sp>
      <p:sp>
        <p:nvSpPr>
          <p:cNvPr id="116" name="Google Shape;116;g2c3200523b1_2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c3200523b1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c3200523b1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c3200523b1_2_6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c3200523b1_2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eite" showMasterSp="0">
  <p:cSld name="Titelseite">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2">
            <a:alphaModFix/>
          </a:blip>
          <a:srcRect b="11776" l="1798" r="4865" t="4211"/>
          <a:stretch/>
        </p:blipFill>
        <p:spPr>
          <a:xfrm>
            <a:off x="1022288" y="261833"/>
            <a:ext cx="1497807" cy="382191"/>
          </a:xfrm>
          <a:prstGeom prst="rect">
            <a:avLst/>
          </a:prstGeom>
          <a:noFill/>
          <a:ln>
            <a:noFill/>
          </a:ln>
        </p:spPr>
      </p:pic>
      <p:sp>
        <p:nvSpPr>
          <p:cNvPr id="60" name="Google Shape;60;p14"/>
          <p:cNvSpPr txBox="1"/>
          <p:nvPr>
            <p:ph type="ctrTitle"/>
          </p:nvPr>
        </p:nvSpPr>
        <p:spPr>
          <a:xfrm>
            <a:off x="1295402" y="1736202"/>
            <a:ext cx="7164387" cy="1935866"/>
          </a:xfrm>
          <a:prstGeom prst="rect">
            <a:avLst/>
          </a:prstGeom>
          <a:noFill/>
          <a:ln>
            <a:noFill/>
          </a:ln>
        </p:spPr>
        <p:txBody>
          <a:bodyPr anchorCtr="0" anchor="t" bIns="0" lIns="0" spcFirstLastPara="1" rIns="0" wrap="square" tIns="0">
            <a:noAutofit/>
          </a:bodyPr>
          <a:lstStyle>
            <a:lvl1pPr lvl="0" algn="l">
              <a:lnSpc>
                <a:spcPct val="115390"/>
              </a:lnSpc>
              <a:spcBef>
                <a:spcPts val="0"/>
              </a:spcBef>
              <a:spcAft>
                <a:spcPts val="0"/>
              </a:spcAft>
              <a:buSzPts val="1100"/>
              <a:buNone/>
              <a:defRPr sz="52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 type="body"/>
          </p:nvPr>
        </p:nvSpPr>
        <p:spPr>
          <a:xfrm>
            <a:off x="1295402" y="3888919"/>
            <a:ext cx="7164388" cy="876518"/>
          </a:xfrm>
          <a:prstGeom prst="rect">
            <a:avLst/>
          </a:prstGeom>
          <a:noFill/>
          <a:ln>
            <a:noFill/>
          </a:ln>
        </p:spPr>
        <p:txBody>
          <a:bodyPr anchorCtr="0" anchor="t" bIns="0" lIns="0" spcFirstLastPara="1" rIns="0" wrap="square" tIns="0">
            <a:noAutofit/>
          </a:bodyPr>
          <a:lstStyle>
            <a:lvl1pPr indent="-228600" lvl="0" marL="457200" algn="l">
              <a:lnSpc>
                <a:spcPct val="131239"/>
              </a:lnSpc>
              <a:spcBef>
                <a:spcPts val="0"/>
              </a:spcBef>
              <a:spcAft>
                <a:spcPts val="0"/>
              </a:spcAft>
              <a:buClr>
                <a:schemeClr val="dk1"/>
              </a:buClr>
              <a:buSzPts val="3200"/>
              <a:buNone/>
              <a:defRPr sz="3200"/>
            </a:lvl1pPr>
            <a:lvl2pPr indent="-317500" lvl="1" marL="914400" algn="l">
              <a:lnSpc>
                <a:spcPct val="192611"/>
              </a:lnSpc>
              <a:spcBef>
                <a:spcPts val="0"/>
              </a:spcBef>
              <a:spcAft>
                <a:spcPts val="0"/>
              </a:spcAft>
              <a:buSzPts val="1400"/>
              <a:buChar char="•"/>
              <a:defRPr/>
            </a:lvl2pPr>
            <a:lvl3pPr indent="-317500" lvl="2" marL="1371600" algn="l">
              <a:lnSpc>
                <a:spcPct val="192611"/>
              </a:lnSpc>
              <a:spcBef>
                <a:spcPts val="0"/>
              </a:spcBef>
              <a:spcAft>
                <a:spcPts val="0"/>
              </a:spcAft>
              <a:buSzPts val="1400"/>
              <a:buChar char="•"/>
              <a:defRPr/>
            </a:lvl3pPr>
            <a:lvl4pPr indent="-317500" lvl="3" marL="1828800" algn="l">
              <a:lnSpc>
                <a:spcPct val="192611"/>
              </a:lnSpc>
              <a:spcBef>
                <a:spcPts val="0"/>
              </a:spcBef>
              <a:spcAft>
                <a:spcPts val="0"/>
              </a:spcAft>
              <a:buSzPts val="1400"/>
              <a:buChar char="•"/>
              <a:defRPr/>
            </a:lvl4pPr>
            <a:lvl5pPr indent="-317500" lvl="4" marL="2286000" algn="l">
              <a:lnSpc>
                <a:spcPct val="192611"/>
              </a:lnSpc>
              <a:spcBef>
                <a:spcPts val="0"/>
              </a:spcBef>
              <a:spcAft>
                <a:spcPts val="0"/>
              </a:spcAft>
              <a:buSzPts val="1400"/>
              <a:buChar char="•"/>
              <a:defRPr/>
            </a:lvl5pPr>
            <a:lvl6pPr indent="-317500" lvl="5" marL="2743200" algn="l">
              <a:spcBef>
                <a:spcPts val="3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sp>
        <p:nvSpPr>
          <p:cNvPr id="62" name="Google Shape;62;p14"/>
          <p:cNvSpPr txBox="1"/>
          <p:nvPr/>
        </p:nvSpPr>
        <p:spPr>
          <a:xfrm>
            <a:off x="3429000" y="261835"/>
            <a:ext cx="5043668" cy="378181"/>
          </a:xfrm>
          <a:prstGeom prst="rect">
            <a:avLst/>
          </a:prstGeom>
          <a:noFill/>
          <a:ln>
            <a:noFill/>
          </a:ln>
        </p:spPr>
        <p:txBody>
          <a:bodyPr anchorCtr="0" anchor="t" bIns="0" lIns="0" spcFirstLastPara="1" rIns="0" wrap="square" tIns="0">
            <a:spAutoFit/>
          </a:bodyPr>
          <a:lstStyle/>
          <a:p>
            <a:pPr indent="0" lvl="0" marL="0" marR="0" rtl="0" algn="l">
              <a:lnSpc>
                <a:spcPct val="125000"/>
              </a:lnSpc>
              <a:spcBef>
                <a:spcPts val="0"/>
              </a:spcBef>
              <a:spcAft>
                <a:spcPts val="0"/>
              </a:spcAft>
              <a:buNone/>
            </a:pPr>
            <a:r>
              <a:rPr b="0" i="0" lang="de" sz="600" u="none" cap="none" strike="noStrike">
                <a:solidFill>
                  <a:schemeClr val="dk1"/>
                </a:solidFill>
                <a:latin typeface="Arial"/>
                <a:ea typeface="Arial"/>
                <a:cs typeface="Arial"/>
                <a:sym typeface="Arial"/>
              </a:rPr>
              <a:t> </a:t>
            </a:r>
            <a:endParaRPr b="0" i="0" sz="600" u="none" cap="none" strike="noStrike">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SzPts val="600"/>
              <a:buFont typeface="Arial"/>
              <a:buNone/>
            </a:pPr>
            <a:r>
              <a:rPr b="1" i="0" lang="de" sz="600" u="none" cap="none" strike="noStrike">
                <a:solidFill>
                  <a:schemeClr val="dk1"/>
                </a:solidFill>
                <a:latin typeface="Arial"/>
                <a:ea typeface="Arial"/>
                <a:cs typeface="Arial"/>
                <a:sym typeface="Arial"/>
              </a:rPr>
              <a:t> </a:t>
            </a:r>
            <a:endParaRPr sz="1100"/>
          </a:p>
          <a:p>
            <a:pPr indent="0" lvl="0" marL="0" marR="0" rtl="0" algn="l">
              <a:lnSpc>
                <a:spcPct val="125000"/>
              </a:lnSpc>
              <a:spcBef>
                <a:spcPts val="0"/>
              </a:spcBef>
              <a:spcAft>
                <a:spcPts val="0"/>
              </a:spcAft>
              <a:buClr>
                <a:schemeClr val="dk1"/>
              </a:buClr>
              <a:buSzPts val="600"/>
              <a:buFont typeface="Arial"/>
              <a:buNone/>
            </a:pPr>
            <a:r>
              <a:t/>
            </a:r>
            <a:endParaRPr b="1" i="0" sz="600" u="none" cap="none" strike="noStrike">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1215">
          <p15:clr>
            <a:srgbClr val="FBAE40"/>
          </p15:clr>
        </p15:guide>
        <p15:guide id="2" pos="3997">
          <p15:clr>
            <a:srgbClr val="FBAE40"/>
          </p15:clr>
        </p15:guide>
        <p15:guide id="3" orient="horz" pos="131">
          <p15:clr>
            <a:srgbClr val="FBAE40"/>
          </p15:clr>
        </p15:guide>
        <p15:guide id="4" orient="horz" pos="871">
          <p15:clr>
            <a:srgbClr val="FBAE40"/>
          </p15:clr>
        </p15:guide>
        <p15:guide id="5" orient="horz" pos="1866">
          <p15:clr>
            <a:srgbClr val="FBAE40"/>
          </p15:clr>
        </p15:guide>
        <p15:guide id="6" pos="61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sseite">
  <p:cSld name="Inhaltsseite">
    <p:spTree>
      <p:nvGrpSpPr>
        <p:cNvPr id="63" name="Shape 63"/>
        <p:cNvGrpSpPr/>
        <p:nvPr/>
      </p:nvGrpSpPr>
      <p:grpSpPr>
        <a:xfrm>
          <a:off x="0" y="0"/>
          <a:ext cx="0" cy="0"/>
          <a:chOff x="0" y="0"/>
          <a:chExt cx="0" cy="0"/>
        </a:xfrm>
      </p:grpSpPr>
      <p:sp>
        <p:nvSpPr>
          <p:cNvPr id="64" name="Google Shape;64;p15"/>
          <p:cNvSpPr txBox="1"/>
          <p:nvPr>
            <p:ph idx="1" type="body"/>
          </p:nvPr>
        </p:nvSpPr>
        <p:spPr>
          <a:xfrm>
            <a:off x="1295401" y="1087042"/>
            <a:ext cx="7490222" cy="3394959"/>
          </a:xfrm>
          <a:prstGeom prst="rect">
            <a:avLst/>
          </a:prstGeom>
          <a:noFill/>
          <a:ln>
            <a:noFill/>
          </a:ln>
        </p:spPr>
        <p:txBody>
          <a:bodyPr anchorCtr="0" anchor="t" bIns="0" lIns="0" spcFirstLastPara="1" rIns="0" wrap="square" tIns="0">
            <a:noAutofit/>
          </a:bodyPr>
          <a:lstStyle>
            <a:lvl1pPr indent="-317500" lvl="0" marL="457200" algn="l">
              <a:lnSpc>
                <a:spcPct val="192611"/>
              </a:lnSpc>
              <a:spcBef>
                <a:spcPts val="0"/>
              </a:spcBef>
              <a:spcAft>
                <a:spcPts val="0"/>
              </a:spcAft>
              <a:buClr>
                <a:schemeClr val="dk1"/>
              </a:buClr>
              <a:buSzPts val="1400"/>
              <a:buChar char="•"/>
              <a:defRPr/>
            </a:lvl1pPr>
            <a:lvl2pPr indent="-317500" lvl="1" marL="914400" algn="l">
              <a:lnSpc>
                <a:spcPct val="192611"/>
              </a:lnSpc>
              <a:spcBef>
                <a:spcPts val="0"/>
              </a:spcBef>
              <a:spcAft>
                <a:spcPts val="0"/>
              </a:spcAft>
              <a:buSzPts val="1400"/>
              <a:buChar char="•"/>
              <a:defRPr/>
            </a:lvl2pPr>
            <a:lvl3pPr indent="-317500" lvl="2" marL="1371600" algn="l">
              <a:lnSpc>
                <a:spcPct val="192611"/>
              </a:lnSpc>
              <a:spcBef>
                <a:spcPts val="0"/>
              </a:spcBef>
              <a:spcAft>
                <a:spcPts val="0"/>
              </a:spcAft>
              <a:buSzPts val="1400"/>
              <a:buChar char="•"/>
              <a:defRPr/>
            </a:lvl3pPr>
            <a:lvl4pPr indent="-317500" lvl="3" marL="1828800" algn="l">
              <a:lnSpc>
                <a:spcPct val="192611"/>
              </a:lnSpc>
              <a:spcBef>
                <a:spcPts val="0"/>
              </a:spcBef>
              <a:spcAft>
                <a:spcPts val="0"/>
              </a:spcAft>
              <a:buSzPts val="1400"/>
              <a:buChar char="•"/>
              <a:defRPr/>
            </a:lvl4pPr>
            <a:lvl5pPr indent="-317500" lvl="4" marL="2286000" algn="l">
              <a:lnSpc>
                <a:spcPct val="192611"/>
              </a:lnSpc>
              <a:spcBef>
                <a:spcPts val="0"/>
              </a:spcBef>
              <a:spcAft>
                <a:spcPts val="0"/>
              </a:spcAft>
              <a:buSzPts val="1400"/>
              <a:buChar char="•"/>
              <a:defRPr/>
            </a:lvl5pPr>
            <a:lvl6pPr indent="-317500" lvl="5" marL="2743200" algn="l">
              <a:spcBef>
                <a:spcPts val="3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sp>
        <p:nvSpPr>
          <p:cNvPr id="65" name="Google Shape;65;p15"/>
          <p:cNvSpPr txBox="1"/>
          <p:nvPr>
            <p:ph idx="12" type="sldNum"/>
          </p:nvPr>
        </p:nvSpPr>
        <p:spPr>
          <a:xfrm>
            <a:off x="8328627" y="4755374"/>
            <a:ext cx="445214" cy="136190"/>
          </a:xfrm>
          <a:prstGeom prst="rect">
            <a:avLst/>
          </a:prstGeom>
          <a:noFill/>
          <a:ln>
            <a:noFill/>
          </a:ln>
        </p:spPr>
        <p:txBody>
          <a:bodyPr anchorCtr="0" anchor="t" bIns="34275"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
              <a:t>‹#›</a:t>
            </a:fld>
            <a:endParaRPr/>
          </a:p>
        </p:txBody>
      </p:sp>
      <p:sp>
        <p:nvSpPr>
          <p:cNvPr id="66" name="Google Shape;66;p15"/>
          <p:cNvSpPr txBox="1"/>
          <p:nvPr>
            <p:ph type="title"/>
          </p:nvPr>
        </p:nvSpPr>
        <p:spPr>
          <a:xfrm>
            <a:off x="1295402" y="209121"/>
            <a:ext cx="7479623" cy="675000"/>
          </a:xfrm>
          <a:prstGeom prst="rect">
            <a:avLst/>
          </a:prstGeom>
          <a:noFill/>
          <a:ln>
            <a:noFill/>
          </a:ln>
        </p:spPr>
        <p:txBody>
          <a:bodyPr anchorCtr="0" anchor="t" bIns="0" lIns="0" spcFirstLastPara="1" rIns="0" wrap="square" tIns="0">
            <a:noAutofit/>
          </a:bodyPr>
          <a:lstStyle>
            <a:lvl1pPr lvl="0" algn="l">
              <a:lnSpc>
                <a:spcPct val="266666"/>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1" type="ftr"/>
          </p:nvPr>
        </p:nvSpPr>
        <p:spPr>
          <a:xfrm>
            <a:off x="1295401" y="4755375"/>
            <a:ext cx="4328833" cy="129046"/>
          </a:xfrm>
          <a:prstGeom prst="rect">
            <a:avLst/>
          </a:prstGeom>
          <a:noFill/>
          <a:ln>
            <a:noFill/>
          </a:ln>
        </p:spPr>
        <p:txBody>
          <a:bodyPr anchorCtr="0" anchor="t" bIns="0" lIns="0" spcFirstLastPara="1" rIns="0" wrap="square" tIns="0">
            <a:noAutofit/>
          </a:bodyPr>
          <a:lstStyle>
            <a:lvl1pPr lvl="0" algn="l">
              <a:lnSpc>
                <a:spcPct val="133333"/>
              </a:lnSpc>
              <a:spcBef>
                <a:spcPts val="0"/>
              </a:spcBef>
              <a:spcAft>
                <a:spcPts val="0"/>
              </a:spcAft>
              <a:buSzPts val="1100"/>
              <a:buNone/>
              <a:defRPr b="1" sz="900">
                <a:solidFill>
                  <a:schemeClr val="dk1"/>
                </a:solidFill>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extLst>
    <p:ext uri="{DCECCB84-F9BA-43D5-87BE-67443E8EF086}">
      <p15:sldGuideLst>
        <p15:guide id="1" orient="horz" pos="1215">
          <p15:clr>
            <a:srgbClr val="FBAE40"/>
          </p15:clr>
        </p15:guide>
        <p15:guide id="2"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sseite + Logo + Hierarchiestufen" showMasterSp="0">
  <p:cSld name="Inhaltsseite + Logo + Hierarchiestufen">
    <p:spTree>
      <p:nvGrpSpPr>
        <p:cNvPr id="68" name="Shape 68"/>
        <p:cNvGrpSpPr/>
        <p:nvPr/>
      </p:nvGrpSpPr>
      <p:grpSpPr>
        <a:xfrm>
          <a:off x="0" y="0"/>
          <a:ext cx="0" cy="0"/>
          <a:chOff x="0" y="0"/>
          <a:chExt cx="0" cy="0"/>
        </a:xfrm>
      </p:grpSpPr>
      <p:sp>
        <p:nvSpPr>
          <p:cNvPr id="69" name="Google Shape;69;p16"/>
          <p:cNvSpPr txBox="1"/>
          <p:nvPr>
            <p:ph type="title"/>
          </p:nvPr>
        </p:nvSpPr>
        <p:spPr>
          <a:xfrm>
            <a:off x="1302110" y="865718"/>
            <a:ext cx="7477552" cy="675000"/>
          </a:xfrm>
          <a:prstGeom prst="rect">
            <a:avLst/>
          </a:prstGeom>
          <a:noFill/>
          <a:ln>
            <a:noFill/>
          </a:ln>
        </p:spPr>
        <p:txBody>
          <a:bodyPr anchorCtr="0" anchor="t" bIns="0" lIns="0" spcFirstLastPara="1" rIns="0" wrap="square" tIns="0">
            <a:noAutofit/>
          </a:bodyPr>
          <a:lstStyle>
            <a:lvl1pPr lvl="0" algn="l">
              <a:lnSpc>
                <a:spcPct val="266666"/>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6"/>
          <p:cNvSpPr txBox="1"/>
          <p:nvPr>
            <p:ph idx="1" type="body"/>
          </p:nvPr>
        </p:nvSpPr>
        <p:spPr>
          <a:xfrm>
            <a:off x="1295401" y="1740049"/>
            <a:ext cx="7484423" cy="2748608"/>
          </a:xfrm>
          <a:prstGeom prst="rect">
            <a:avLst/>
          </a:prstGeom>
          <a:noFill/>
          <a:ln>
            <a:noFill/>
          </a:ln>
        </p:spPr>
        <p:txBody>
          <a:bodyPr anchorCtr="0" anchor="t" bIns="0" lIns="0" spcFirstLastPara="1" rIns="0" wrap="square" tIns="0">
            <a:noAutofit/>
          </a:bodyPr>
          <a:lstStyle>
            <a:lvl1pPr indent="-317500" lvl="0" marL="457200" algn="l">
              <a:lnSpc>
                <a:spcPct val="192611"/>
              </a:lnSpc>
              <a:spcBef>
                <a:spcPts val="0"/>
              </a:spcBef>
              <a:spcAft>
                <a:spcPts val="0"/>
              </a:spcAft>
              <a:buClr>
                <a:schemeClr val="dk1"/>
              </a:buClr>
              <a:buSzPts val="1400"/>
              <a:buChar char="•"/>
              <a:defRPr/>
            </a:lvl1pPr>
            <a:lvl2pPr indent="-317500" lvl="1" marL="914400" algn="l">
              <a:lnSpc>
                <a:spcPct val="192611"/>
              </a:lnSpc>
              <a:spcBef>
                <a:spcPts val="0"/>
              </a:spcBef>
              <a:spcAft>
                <a:spcPts val="0"/>
              </a:spcAft>
              <a:buSzPts val="1400"/>
              <a:buChar char="•"/>
              <a:defRPr/>
            </a:lvl2pPr>
            <a:lvl3pPr indent="-317500" lvl="2" marL="1371600" algn="l">
              <a:lnSpc>
                <a:spcPct val="192611"/>
              </a:lnSpc>
              <a:spcBef>
                <a:spcPts val="0"/>
              </a:spcBef>
              <a:spcAft>
                <a:spcPts val="0"/>
              </a:spcAft>
              <a:buSzPts val="1400"/>
              <a:buChar char="•"/>
              <a:defRPr/>
            </a:lvl3pPr>
            <a:lvl4pPr indent="-317500" lvl="3" marL="1828800" algn="l">
              <a:lnSpc>
                <a:spcPct val="192611"/>
              </a:lnSpc>
              <a:spcBef>
                <a:spcPts val="0"/>
              </a:spcBef>
              <a:spcAft>
                <a:spcPts val="0"/>
              </a:spcAft>
              <a:buSzPts val="1400"/>
              <a:buChar char="•"/>
              <a:defRPr/>
            </a:lvl4pPr>
            <a:lvl5pPr indent="-317500" lvl="4" marL="2286000" algn="l">
              <a:lnSpc>
                <a:spcPct val="192611"/>
              </a:lnSpc>
              <a:spcBef>
                <a:spcPts val="0"/>
              </a:spcBef>
              <a:spcAft>
                <a:spcPts val="0"/>
              </a:spcAft>
              <a:buSzPts val="1400"/>
              <a:buChar char="•"/>
              <a:defRPr/>
            </a:lvl5pPr>
            <a:lvl6pPr indent="-317500" lvl="5" marL="2743200" algn="l">
              <a:spcBef>
                <a:spcPts val="3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sp>
        <p:nvSpPr>
          <p:cNvPr id="71" name="Google Shape;71;p16"/>
          <p:cNvSpPr txBox="1"/>
          <p:nvPr>
            <p:ph idx="12" type="sldNum"/>
          </p:nvPr>
        </p:nvSpPr>
        <p:spPr>
          <a:xfrm>
            <a:off x="8328627" y="4755374"/>
            <a:ext cx="445214" cy="136190"/>
          </a:xfrm>
          <a:prstGeom prst="rect">
            <a:avLst/>
          </a:prstGeom>
          <a:noFill/>
          <a:ln>
            <a:noFill/>
          </a:ln>
        </p:spPr>
        <p:txBody>
          <a:bodyPr anchorCtr="0" anchor="t" bIns="34275"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
              <a:t>‹#›</a:t>
            </a:fld>
            <a:endParaRPr/>
          </a:p>
        </p:txBody>
      </p:sp>
      <p:sp>
        <p:nvSpPr>
          <p:cNvPr id="72" name="Google Shape;72;p16"/>
          <p:cNvSpPr txBox="1"/>
          <p:nvPr>
            <p:ph idx="11" type="ftr"/>
          </p:nvPr>
        </p:nvSpPr>
        <p:spPr>
          <a:xfrm>
            <a:off x="1295401" y="4755375"/>
            <a:ext cx="4328833" cy="129046"/>
          </a:xfrm>
          <a:prstGeom prst="rect">
            <a:avLst/>
          </a:prstGeom>
          <a:noFill/>
          <a:ln>
            <a:noFill/>
          </a:ln>
        </p:spPr>
        <p:txBody>
          <a:bodyPr anchorCtr="0" anchor="t" bIns="0" lIns="0" spcFirstLastPara="1" rIns="0" wrap="square" tIns="0">
            <a:noAutofit/>
          </a:bodyPr>
          <a:lstStyle>
            <a:lvl1pPr lvl="0" algn="l">
              <a:lnSpc>
                <a:spcPct val="133333"/>
              </a:lnSpc>
              <a:spcBef>
                <a:spcPts val="0"/>
              </a:spcBef>
              <a:spcAft>
                <a:spcPts val="0"/>
              </a:spcAft>
              <a:buSzPts val="1100"/>
              <a:buNone/>
              <a:defRPr b="1"/>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cxnSp>
        <p:nvCxnSpPr>
          <p:cNvPr id="73" name="Google Shape;73;p16"/>
          <p:cNvCxnSpPr/>
          <p:nvPr/>
        </p:nvCxnSpPr>
        <p:spPr>
          <a:xfrm rot="10800000">
            <a:off x="1295399" y="4697379"/>
            <a:ext cx="7489826" cy="0"/>
          </a:xfrm>
          <a:prstGeom prst="straightConnector1">
            <a:avLst/>
          </a:prstGeom>
          <a:noFill/>
          <a:ln cap="flat" cmpd="sng" w="9525">
            <a:solidFill>
              <a:schemeClr val="dk1"/>
            </a:solidFill>
            <a:prstDash val="solid"/>
            <a:round/>
            <a:headEnd len="med" w="med" type="none"/>
            <a:tailEnd len="med" w="med" type="none"/>
          </a:ln>
        </p:spPr>
      </p:cxnSp>
      <p:pic>
        <p:nvPicPr>
          <p:cNvPr id="74" name="Google Shape;74;p16"/>
          <p:cNvPicPr preferRelativeResize="0"/>
          <p:nvPr/>
        </p:nvPicPr>
        <p:blipFill rotWithShape="1">
          <a:blip r:embed="rId2">
            <a:alphaModFix/>
          </a:blip>
          <a:srcRect b="11776" l="1798" r="4865" t="4211"/>
          <a:stretch/>
        </p:blipFill>
        <p:spPr>
          <a:xfrm>
            <a:off x="1022288" y="261833"/>
            <a:ext cx="1497807" cy="382191"/>
          </a:xfrm>
          <a:prstGeom prst="rect">
            <a:avLst/>
          </a:prstGeom>
          <a:noFill/>
          <a:ln>
            <a:noFill/>
          </a:ln>
        </p:spPr>
      </p:pic>
      <p:sp>
        <p:nvSpPr>
          <p:cNvPr id="75" name="Google Shape;75;p16"/>
          <p:cNvSpPr txBox="1"/>
          <p:nvPr/>
        </p:nvSpPr>
        <p:spPr>
          <a:xfrm>
            <a:off x="3429000" y="261835"/>
            <a:ext cx="5043668" cy="378181"/>
          </a:xfrm>
          <a:prstGeom prst="rect">
            <a:avLst/>
          </a:prstGeom>
          <a:noFill/>
          <a:ln>
            <a:noFill/>
          </a:ln>
        </p:spPr>
        <p:txBody>
          <a:bodyPr anchorCtr="0" anchor="t" bIns="0" lIns="0" spcFirstLastPara="1" rIns="0" wrap="square" tIns="0">
            <a:spAutoFit/>
          </a:bodyPr>
          <a:lstStyle/>
          <a:p>
            <a:pPr indent="0" lvl="0" marL="0" marR="0" rtl="0" algn="l">
              <a:lnSpc>
                <a:spcPct val="125000"/>
              </a:lnSpc>
              <a:spcBef>
                <a:spcPts val="0"/>
              </a:spcBef>
              <a:spcAft>
                <a:spcPts val="0"/>
              </a:spcAft>
              <a:buNone/>
            </a:pPr>
            <a:r>
              <a:rPr b="0" i="0" lang="de" sz="600" u="none" cap="none" strike="noStrike">
                <a:solidFill>
                  <a:schemeClr val="dk1"/>
                </a:solidFill>
                <a:latin typeface="Arial"/>
                <a:ea typeface="Arial"/>
                <a:cs typeface="Arial"/>
                <a:sym typeface="Arial"/>
              </a:rPr>
              <a:t> </a:t>
            </a:r>
            <a:endParaRPr b="0" i="0" sz="600" u="none" cap="none" strike="noStrike">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SzPts val="600"/>
              <a:buFont typeface="Arial"/>
              <a:buNone/>
            </a:pPr>
            <a:r>
              <a:rPr b="1" i="0" lang="de" sz="600" u="none" cap="none" strike="noStrike">
                <a:solidFill>
                  <a:schemeClr val="dk1"/>
                </a:solidFill>
                <a:latin typeface="Arial"/>
                <a:ea typeface="Arial"/>
                <a:cs typeface="Arial"/>
                <a:sym typeface="Arial"/>
              </a:rPr>
              <a:t> </a:t>
            </a:r>
            <a:endParaRPr sz="1100"/>
          </a:p>
          <a:p>
            <a:pPr indent="0" lvl="0" marL="0" marR="0" rtl="0" algn="l">
              <a:lnSpc>
                <a:spcPct val="125000"/>
              </a:lnSpc>
              <a:spcBef>
                <a:spcPts val="0"/>
              </a:spcBef>
              <a:spcAft>
                <a:spcPts val="0"/>
              </a:spcAft>
              <a:buClr>
                <a:schemeClr val="dk1"/>
              </a:buClr>
              <a:buSzPts val="600"/>
              <a:buFont typeface="Arial"/>
              <a:buNone/>
            </a:pPr>
            <a:r>
              <a:t/>
            </a:r>
            <a:endParaRPr b="1" i="0" sz="600" u="none" cap="none" strike="noStrike">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76" name="Google Shape;76;p16"/>
          <p:cNvSpPr txBox="1"/>
          <p:nvPr/>
        </p:nvSpPr>
        <p:spPr>
          <a:xfrm>
            <a:off x="1295401" y="4894151"/>
            <a:ext cx="4328833" cy="137132"/>
          </a:xfrm>
          <a:prstGeom prst="rect">
            <a:avLst/>
          </a:prstGeom>
          <a:noFill/>
          <a:ln>
            <a:noFill/>
          </a:ln>
        </p:spPr>
        <p:txBody>
          <a:bodyPr anchorCtr="0" anchor="t" bIns="0" lIns="0" spcFirstLastPara="1" rIns="0" wrap="square" tIns="0">
            <a:noAutofit/>
          </a:bodyPr>
          <a:lstStyle/>
          <a:p>
            <a:pPr indent="0" lvl="0" marL="0" marR="0" rtl="0" algn="l">
              <a:lnSpc>
                <a:spcPct val="133333"/>
              </a:lnSpc>
              <a:spcBef>
                <a:spcPts val="0"/>
              </a:spcBef>
              <a:spcAft>
                <a:spcPts val="0"/>
              </a:spcAft>
              <a:buClr>
                <a:schemeClr val="dk1"/>
              </a:buClr>
              <a:buSzPts val="900"/>
              <a:buFont typeface="Arial"/>
              <a:buNone/>
            </a:pPr>
            <a:r>
              <a:rPr b="0" i="0" lang="de" sz="900" u="none" cap="none" strike="noStrike">
                <a:solidFill>
                  <a:schemeClr val="dk1"/>
                </a:solidFill>
                <a:latin typeface="Arial"/>
                <a:ea typeface="Arial"/>
                <a:cs typeface="Arial"/>
                <a:sym typeface="Arial"/>
              </a:rPr>
              <a:t>  </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pos="16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p:cSld name="Zwei Inhalte">
    <p:spTree>
      <p:nvGrpSpPr>
        <p:cNvPr id="77" name="Shape 77"/>
        <p:cNvGrpSpPr/>
        <p:nvPr/>
      </p:nvGrpSpPr>
      <p:grpSpPr>
        <a:xfrm>
          <a:off x="0" y="0"/>
          <a:ext cx="0" cy="0"/>
          <a:chOff x="0" y="0"/>
          <a:chExt cx="0" cy="0"/>
        </a:xfrm>
      </p:grpSpPr>
      <p:sp>
        <p:nvSpPr>
          <p:cNvPr id="78" name="Google Shape;78;p17"/>
          <p:cNvSpPr txBox="1"/>
          <p:nvPr>
            <p:ph type="title"/>
          </p:nvPr>
        </p:nvSpPr>
        <p:spPr>
          <a:xfrm>
            <a:off x="1295402" y="209121"/>
            <a:ext cx="7479623" cy="675000"/>
          </a:xfrm>
          <a:prstGeom prst="rect">
            <a:avLst/>
          </a:prstGeom>
          <a:noFill/>
          <a:ln>
            <a:noFill/>
          </a:ln>
        </p:spPr>
        <p:txBody>
          <a:bodyPr anchorCtr="0" anchor="t" bIns="0" lIns="0" spcFirstLastPara="1" rIns="0" wrap="square" tIns="0">
            <a:noAutofit/>
          </a:bodyPr>
          <a:lstStyle>
            <a:lvl1pPr lvl="0" algn="l">
              <a:lnSpc>
                <a:spcPct val="266666"/>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 type="body"/>
          </p:nvPr>
        </p:nvSpPr>
        <p:spPr>
          <a:xfrm>
            <a:off x="1295401" y="1087042"/>
            <a:ext cx="3672000" cy="3394959"/>
          </a:xfrm>
          <a:prstGeom prst="rect">
            <a:avLst/>
          </a:prstGeom>
          <a:noFill/>
          <a:ln>
            <a:noFill/>
          </a:ln>
        </p:spPr>
        <p:txBody>
          <a:bodyPr anchorCtr="0" anchor="t" bIns="0" lIns="0" spcFirstLastPara="1" rIns="0" wrap="square" tIns="0">
            <a:noAutofit/>
          </a:bodyPr>
          <a:lstStyle>
            <a:lvl1pPr indent="-317500" lvl="0" marL="457200" algn="l">
              <a:lnSpc>
                <a:spcPct val="192611"/>
              </a:lnSpc>
              <a:spcBef>
                <a:spcPts val="0"/>
              </a:spcBef>
              <a:spcAft>
                <a:spcPts val="0"/>
              </a:spcAft>
              <a:buClr>
                <a:schemeClr val="dk1"/>
              </a:buClr>
              <a:buSzPts val="1400"/>
              <a:buChar char="•"/>
              <a:defRPr/>
            </a:lvl1pPr>
            <a:lvl2pPr indent="-317500" lvl="1" marL="914400" algn="l">
              <a:lnSpc>
                <a:spcPct val="192611"/>
              </a:lnSpc>
              <a:spcBef>
                <a:spcPts val="0"/>
              </a:spcBef>
              <a:spcAft>
                <a:spcPts val="0"/>
              </a:spcAft>
              <a:buSzPts val="1400"/>
              <a:buChar char="•"/>
              <a:defRPr/>
            </a:lvl2pPr>
            <a:lvl3pPr indent="-317500" lvl="2" marL="1371600" algn="l">
              <a:lnSpc>
                <a:spcPct val="192611"/>
              </a:lnSpc>
              <a:spcBef>
                <a:spcPts val="0"/>
              </a:spcBef>
              <a:spcAft>
                <a:spcPts val="0"/>
              </a:spcAft>
              <a:buSzPts val="1400"/>
              <a:buChar char="•"/>
              <a:defRPr/>
            </a:lvl3pPr>
            <a:lvl4pPr indent="-317500" lvl="3" marL="1828800" algn="l">
              <a:lnSpc>
                <a:spcPct val="192611"/>
              </a:lnSpc>
              <a:spcBef>
                <a:spcPts val="0"/>
              </a:spcBef>
              <a:spcAft>
                <a:spcPts val="0"/>
              </a:spcAft>
              <a:buSzPts val="1400"/>
              <a:buChar char="•"/>
              <a:defRPr/>
            </a:lvl4pPr>
            <a:lvl5pPr indent="-317500" lvl="4" marL="2286000" algn="l">
              <a:lnSpc>
                <a:spcPct val="192611"/>
              </a:lnSpc>
              <a:spcBef>
                <a:spcPts val="0"/>
              </a:spcBef>
              <a:spcAft>
                <a:spcPts val="0"/>
              </a:spcAft>
              <a:buSzPts val="1400"/>
              <a:buChar char="•"/>
              <a:defRPr/>
            </a:lvl5pPr>
            <a:lvl6pPr indent="-317500" lvl="5" marL="2743200" algn="l">
              <a:spcBef>
                <a:spcPts val="3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sp>
        <p:nvSpPr>
          <p:cNvPr id="80" name="Google Shape;80;p17"/>
          <p:cNvSpPr txBox="1"/>
          <p:nvPr>
            <p:ph idx="2" type="body"/>
          </p:nvPr>
        </p:nvSpPr>
        <p:spPr>
          <a:xfrm>
            <a:off x="5113020" y="1087042"/>
            <a:ext cx="3672000" cy="3394959"/>
          </a:xfrm>
          <a:prstGeom prst="rect">
            <a:avLst/>
          </a:prstGeom>
          <a:noFill/>
          <a:ln>
            <a:noFill/>
          </a:ln>
        </p:spPr>
        <p:txBody>
          <a:bodyPr anchorCtr="0" anchor="t" bIns="0" lIns="0" spcFirstLastPara="1" rIns="0" wrap="square" tIns="0">
            <a:noAutofit/>
          </a:bodyPr>
          <a:lstStyle>
            <a:lvl1pPr indent="-317500" lvl="0" marL="457200" algn="l">
              <a:lnSpc>
                <a:spcPct val="192611"/>
              </a:lnSpc>
              <a:spcBef>
                <a:spcPts val="0"/>
              </a:spcBef>
              <a:spcAft>
                <a:spcPts val="0"/>
              </a:spcAft>
              <a:buClr>
                <a:schemeClr val="dk1"/>
              </a:buClr>
              <a:buSzPts val="1400"/>
              <a:buChar char="•"/>
              <a:defRPr/>
            </a:lvl1pPr>
            <a:lvl2pPr indent="-317500" lvl="1" marL="914400" algn="l">
              <a:lnSpc>
                <a:spcPct val="192611"/>
              </a:lnSpc>
              <a:spcBef>
                <a:spcPts val="0"/>
              </a:spcBef>
              <a:spcAft>
                <a:spcPts val="0"/>
              </a:spcAft>
              <a:buSzPts val="1400"/>
              <a:buChar char="•"/>
              <a:defRPr/>
            </a:lvl2pPr>
            <a:lvl3pPr indent="-317500" lvl="2" marL="1371600" algn="l">
              <a:lnSpc>
                <a:spcPct val="192611"/>
              </a:lnSpc>
              <a:spcBef>
                <a:spcPts val="0"/>
              </a:spcBef>
              <a:spcAft>
                <a:spcPts val="0"/>
              </a:spcAft>
              <a:buSzPts val="1400"/>
              <a:buChar char="•"/>
              <a:defRPr/>
            </a:lvl3pPr>
            <a:lvl4pPr indent="-317500" lvl="3" marL="1828800" algn="l">
              <a:lnSpc>
                <a:spcPct val="192611"/>
              </a:lnSpc>
              <a:spcBef>
                <a:spcPts val="0"/>
              </a:spcBef>
              <a:spcAft>
                <a:spcPts val="0"/>
              </a:spcAft>
              <a:buSzPts val="1400"/>
              <a:buChar char="•"/>
              <a:defRPr/>
            </a:lvl4pPr>
            <a:lvl5pPr indent="-317500" lvl="4" marL="2286000" algn="l">
              <a:lnSpc>
                <a:spcPct val="192611"/>
              </a:lnSpc>
              <a:spcBef>
                <a:spcPts val="0"/>
              </a:spcBef>
              <a:spcAft>
                <a:spcPts val="0"/>
              </a:spcAft>
              <a:buSzPts val="1400"/>
              <a:buChar char="•"/>
              <a:defRPr/>
            </a:lvl5pPr>
            <a:lvl6pPr indent="-317500" lvl="5" marL="2743200" algn="l">
              <a:spcBef>
                <a:spcPts val="3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sp>
        <p:nvSpPr>
          <p:cNvPr id="81" name="Google Shape;81;p17"/>
          <p:cNvSpPr txBox="1"/>
          <p:nvPr>
            <p:ph idx="12" type="sldNum"/>
          </p:nvPr>
        </p:nvSpPr>
        <p:spPr>
          <a:xfrm>
            <a:off x="8328627" y="4755374"/>
            <a:ext cx="445214" cy="136190"/>
          </a:xfrm>
          <a:prstGeom prst="rect">
            <a:avLst/>
          </a:prstGeom>
          <a:noFill/>
          <a:ln>
            <a:noFill/>
          </a:ln>
        </p:spPr>
        <p:txBody>
          <a:bodyPr anchorCtr="0" anchor="t" bIns="34275"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
              <a:t>‹#›</a:t>
            </a:fld>
            <a:endParaRPr/>
          </a:p>
        </p:txBody>
      </p:sp>
      <p:sp>
        <p:nvSpPr>
          <p:cNvPr id="82" name="Google Shape;82;p17"/>
          <p:cNvSpPr txBox="1"/>
          <p:nvPr>
            <p:ph idx="11" type="ftr"/>
          </p:nvPr>
        </p:nvSpPr>
        <p:spPr>
          <a:xfrm>
            <a:off x="1295401" y="4755375"/>
            <a:ext cx="4328833" cy="129046"/>
          </a:xfrm>
          <a:prstGeom prst="rect">
            <a:avLst/>
          </a:prstGeom>
          <a:noFill/>
          <a:ln>
            <a:noFill/>
          </a:ln>
        </p:spPr>
        <p:txBody>
          <a:bodyPr anchorCtr="0" anchor="t" bIns="0" lIns="0" spcFirstLastPara="1" rIns="0" wrap="square" tIns="0">
            <a:noAutofit/>
          </a:bodyPr>
          <a:lstStyle>
            <a:lvl1pPr lvl="0" algn="l">
              <a:lnSpc>
                <a:spcPct val="133333"/>
              </a:lnSpc>
              <a:spcBef>
                <a:spcPts val="0"/>
              </a:spcBef>
              <a:spcAft>
                <a:spcPts val="0"/>
              </a:spcAft>
              <a:buSzPts val="1100"/>
              <a:buNone/>
              <a:defRPr b="1" sz="900">
                <a:solidFill>
                  <a:schemeClr val="dk1"/>
                </a:solidFill>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83" name="Shape 83"/>
        <p:cNvGrpSpPr/>
        <p:nvPr/>
      </p:nvGrpSpPr>
      <p:grpSpPr>
        <a:xfrm>
          <a:off x="0" y="0"/>
          <a:ext cx="0" cy="0"/>
          <a:chOff x="0" y="0"/>
          <a:chExt cx="0" cy="0"/>
        </a:xfrm>
      </p:grpSpPr>
      <p:sp>
        <p:nvSpPr>
          <p:cNvPr id="84" name="Google Shape;84;p18"/>
          <p:cNvSpPr txBox="1"/>
          <p:nvPr>
            <p:ph type="title"/>
          </p:nvPr>
        </p:nvSpPr>
        <p:spPr>
          <a:xfrm>
            <a:off x="1295402" y="209121"/>
            <a:ext cx="7479623" cy="675000"/>
          </a:xfrm>
          <a:prstGeom prst="rect">
            <a:avLst/>
          </a:prstGeom>
          <a:noFill/>
          <a:ln>
            <a:noFill/>
          </a:ln>
        </p:spPr>
        <p:txBody>
          <a:bodyPr anchorCtr="0" anchor="t" bIns="0" lIns="0" spcFirstLastPara="1" rIns="0" wrap="square" tIns="0">
            <a:noAutofit/>
          </a:bodyPr>
          <a:lstStyle>
            <a:lvl1pPr lvl="0" algn="l">
              <a:lnSpc>
                <a:spcPct val="266666"/>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8"/>
          <p:cNvSpPr txBox="1"/>
          <p:nvPr>
            <p:ph idx="12" type="sldNum"/>
          </p:nvPr>
        </p:nvSpPr>
        <p:spPr>
          <a:xfrm>
            <a:off x="8328627" y="4755374"/>
            <a:ext cx="445214" cy="136190"/>
          </a:xfrm>
          <a:prstGeom prst="rect">
            <a:avLst/>
          </a:prstGeom>
          <a:noFill/>
          <a:ln>
            <a:noFill/>
          </a:ln>
        </p:spPr>
        <p:txBody>
          <a:bodyPr anchorCtr="0" anchor="t" bIns="34275"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
              <a:t>‹#›</a:t>
            </a:fld>
            <a:endParaRPr/>
          </a:p>
        </p:txBody>
      </p:sp>
      <p:sp>
        <p:nvSpPr>
          <p:cNvPr id="86" name="Google Shape;86;p18"/>
          <p:cNvSpPr txBox="1"/>
          <p:nvPr>
            <p:ph idx="11" type="ftr"/>
          </p:nvPr>
        </p:nvSpPr>
        <p:spPr>
          <a:xfrm>
            <a:off x="1295401" y="4755375"/>
            <a:ext cx="4328833" cy="129046"/>
          </a:xfrm>
          <a:prstGeom prst="rect">
            <a:avLst/>
          </a:prstGeom>
          <a:noFill/>
          <a:ln>
            <a:noFill/>
          </a:ln>
        </p:spPr>
        <p:txBody>
          <a:bodyPr anchorCtr="0" anchor="t" bIns="0" lIns="0" spcFirstLastPara="1" rIns="0" wrap="square" tIns="0">
            <a:noAutofit/>
          </a:bodyPr>
          <a:lstStyle>
            <a:lvl1pPr lvl="0" algn="l">
              <a:lnSpc>
                <a:spcPct val="133333"/>
              </a:lnSpc>
              <a:spcBef>
                <a:spcPts val="0"/>
              </a:spcBef>
              <a:spcAft>
                <a:spcPts val="0"/>
              </a:spcAft>
              <a:buSzPts val="1100"/>
              <a:buNone/>
              <a:defRPr b="1" sz="900">
                <a:solidFill>
                  <a:schemeClr val="dk1"/>
                </a:solidFill>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87" name="Shape 87"/>
        <p:cNvGrpSpPr/>
        <p:nvPr/>
      </p:nvGrpSpPr>
      <p:grpSpPr>
        <a:xfrm>
          <a:off x="0" y="0"/>
          <a:ext cx="0" cy="0"/>
          <a:chOff x="0" y="0"/>
          <a:chExt cx="0" cy="0"/>
        </a:xfrm>
      </p:grpSpPr>
      <p:sp>
        <p:nvSpPr>
          <p:cNvPr id="88" name="Google Shape;88;p19"/>
          <p:cNvSpPr txBox="1"/>
          <p:nvPr>
            <p:ph idx="12" type="sldNum"/>
          </p:nvPr>
        </p:nvSpPr>
        <p:spPr>
          <a:xfrm>
            <a:off x="8328627" y="4755374"/>
            <a:ext cx="445214" cy="136190"/>
          </a:xfrm>
          <a:prstGeom prst="rect">
            <a:avLst/>
          </a:prstGeom>
          <a:noFill/>
          <a:ln>
            <a:noFill/>
          </a:ln>
        </p:spPr>
        <p:txBody>
          <a:bodyPr anchorCtr="0" anchor="t" bIns="34275"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
              <a:t>‹#›</a:t>
            </a:fld>
            <a:endParaRPr/>
          </a:p>
        </p:txBody>
      </p:sp>
      <p:sp>
        <p:nvSpPr>
          <p:cNvPr id="89" name="Google Shape;89;p19"/>
          <p:cNvSpPr txBox="1"/>
          <p:nvPr>
            <p:ph idx="11" type="ftr"/>
          </p:nvPr>
        </p:nvSpPr>
        <p:spPr>
          <a:xfrm>
            <a:off x="1295401" y="4755375"/>
            <a:ext cx="4328833" cy="129046"/>
          </a:xfrm>
          <a:prstGeom prst="rect">
            <a:avLst/>
          </a:prstGeom>
          <a:noFill/>
          <a:ln>
            <a:noFill/>
          </a:ln>
        </p:spPr>
        <p:txBody>
          <a:bodyPr anchorCtr="0" anchor="t" bIns="0" lIns="0" spcFirstLastPara="1" rIns="0" wrap="square" tIns="0">
            <a:noAutofit/>
          </a:bodyPr>
          <a:lstStyle>
            <a:lvl1pPr lvl="0" algn="l">
              <a:lnSpc>
                <a:spcPct val="133333"/>
              </a:lnSpc>
              <a:spcBef>
                <a:spcPts val="0"/>
              </a:spcBef>
              <a:spcAft>
                <a:spcPts val="0"/>
              </a:spcAft>
              <a:buSzPts val="1100"/>
              <a:buNone/>
              <a:defRPr b="1" sz="900">
                <a:solidFill>
                  <a:schemeClr val="dk1"/>
                </a:solidFill>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43720" l="1817" r="84985" t="4402"/>
          <a:stretch/>
        </p:blipFill>
        <p:spPr>
          <a:xfrm>
            <a:off x="359570" y="260084"/>
            <a:ext cx="211789" cy="235994"/>
          </a:xfrm>
          <a:prstGeom prst="rect">
            <a:avLst/>
          </a:prstGeom>
          <a:noFill/>
          <a:ln>
            <a:noFill/>
          </a:ln>
        </p:spPr>
      </p:pic>
      <p:sp>
        <p:nvSpPr>
          <p:cNvPr id="52" name="Google Shape;52;p13"/>
          <p:cNvSpPr txBox="1"/>
          <p:nvPr>
            <p:ph idx="12" type="sldNum"/>
          </p:nvPr>
        </p:nvSpPr>
        <p:spPr>
          <a:xfrm>
            <a:off x="8328627" y="4755374"/>
            <a:ext cx="445214" cy="136190"/>
          </a:xfrm>
          <a:prstGeom prst="rect">
            <a:avLst/>
          </a:prstGeom>
          <a:noFill/>
          <a:ln>
            <a:noFill/>
          </a:ln>
        </p:spPr>
        <p:txBody>
          <a:bodyPr anchorCtr="0" anchor="t" bIns="34275" lIns="0" spcFirstLastPara="1" rIns="0" wrap="square" tIns="0">
            <a:noAutofit/>
          </a:bodyPr>
          <a:lstStyle>
            <a:lvl1pPr indent="0" lvl="0" marL="0" marR="0" rtl="0" algn="r">
              <a:spcBef>
                <a:spcPts val="0"/>
              </a:spcBef>
              <a:buNone/>
              <a:defRPr b="0" i="0" sz="900" u="none" cap="none" strike="noStrike">
                <a:solidFill>
                  <a:schemeClr val="dk1"/>
                </a:solidFill>
                <a:latin typeface="Arial"/>
                <a:ea typeface="Arial"/>
                <a:cs typeface="Arial"/>
                <a:sym typeface="Arial"/>
              </a:defRPr>
            </a:lvl1pPr>
            <a:lvl2pPr indent="0" lvl="1" marL="0" marR="0" rtl="0" algn="r">
              <a:spcBef>
                <a:spcPts val="0"/>
              </a:spcBef>
              <a:buNone/>
              <a:defRPr b="0" i="0" sz="900" u="none" cap="none" strike="noStrike">
                <a:solidFill>
                  <a:schemeClr val="dk1"/>
                </a:solidFill>
                <a:latin typeface="Arial"/>
                <a:ea typeface="Arial"/>
                <a:cs typeface="Arial"/>
                <a:sym typeface="Arial"/>
              </a:defRPr>
            </a:lvl2pPr>
            <a:lvl3pPr indent="0" lvl="2" marL="0" marR="0" rtl="0" algn="r">
              <a:spcBef>
                <a:spcPts val="0"/>
              </a:spcBef>
              <a:buNone/>
              <a:defRPr b="0" i="0" sz="900" u="none" cap="none" strike="noStrike">
                <a:solidFill>
                  <a:schemeClr val="dk1"/>
                </a:solidFill>
                <a:latin typeface="Arial"/>
                <a:ea typeface="Arial"/>
                <a:cs typeface="Arial"/>
                <a:sym typeface="Arial"/>
              </a:defRPr>
            </a:lvl3pPr>
            <a:lvl4pPr indent="0" lvl="3" marL="0" marR="0" rtl="0" algn="r">
              <a:spcBef>
                <a:spcPts val="0"/>
              </a:spcBef>
              <a:buNone/>
              <a:defRPr b="0" i="0" sz="900" u="none" cap="none" strike="noStrike">
                <a:solidFill>
                  <a:schemeClr val="dk1"/>
                </a:solidFill>
                <a:latin typeface="Arial"/>
                <a:ea typeface="Arial"/>
                <a:cs typeface="Arial"/>
                <a:sym typeface="Arial"/>
              </a:defRPr>
            </a:lvl4pPr>
            <a:lvl5pPr indent="0" lvl="4" marL="0" marR="0" rtl="0" algn="r">
              <a:spcBef>
                <a:spcPts val="0"/>
              </a:spcBef>
              <a:buNone/>
              <a:defRPr b="0" i="0" sz="900" u="none" cap="none" strike="noStrike">
                <a:solidFill>
                  <a:schemeClr val="dk1"/>
                </a:solidFill>
                <a:latin typeface="Arial"/>
                <a:ea typeface="Arial"/>
                <a:cs typeface="Arial"/>
                <a:sym typeface="Arial"/>
              </a:defRPr>
            </a:lvl5pPr>
            <a:lvl6pPr indent="0" lvl="5" marL="0" marR="0" rtl="0" algn="r">
              <a:spcBef>
                <a:spcPts val="0"/>
              </a:spcBef>
              <a:buNone/>
              <a:defRPr b="0" i="0" sz="900" u="none" cap="none" strike="noStrike">
                <a:solidFill>
                  <a:schemeClr val="dk1"/>
                </a:solidFill>
                <a:latin typeface="Arial"/>
                <a:ea typeface="Arial"/>
                <a:cs typeface="Arial"/>
                <a:sym typeface="Arial"/>
              </a:defRPr>
            </a:lvl6pPr>
            <a:lvl7pPr indent="0" lvl="6" marL="0" marR="0" rtl="0" algn="r">
              <a:spcBef>
                <a:spcPts val="0"/>
              </a:spcBef>
              <a:buNone/>
              <a:defRPr b="0" i="0" sz="900" u="none" cap="none" strike="noStrike">
                <a:solidFill>
                  <a:schemeClr val="dk1"/>
                </a:solidFill>
                <a:latin typeface="Arial"/>
                <a:ea typeface="Arial"/>
                <a:cs typeface="Arial"/>
                <a:sym typeface="Arial"/>
              </a:defRPr>
            </a:lvl7pPr>
            <a:lvl8pPr indent="0" lvl="7" marL="0" marR="0" rtl="0" algn="r">
              <a:spcBef>
                <a:spcPts val="0"/>
              </a:spcBef>
              <a:buNone/>
              <a:defRPr b="0" i="0" sz="900" u="none" cap="none" strike="noStrike">
                <a:solidFill>
                  <a:schemeClr val="dk1"/>
                </a:solidFill>
                <a:latin typeface="Arial"/>
                <a:ea typeface="Arial"/>
                <a:cs typeface="Arial"/>
                <a:sym typeface="Arial"/>
              </a:defRPr>
            </a:lvl8pPr>
            <a:lvl9pPr indent="0" lvl="8" marL="0" marR="0" rtl="0" algn="r">
              <a:spcBef>
                <a:spcPts val="0"/>
              </a:spcBef>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
        <p:nvSpPr>
          <p:cNvPr id="53" name="Google Shape;53;p13"/>
          <p:cNvSpPr txBox="1"/>
          <p:nvPr>
            <p:ph type="title"/>
          </p:nvPr>
        </p:nvSpPr>
        <p:spPr>
          <a:xfrm>
            <a:off x="1295402" y="209121"/>
            <a:ext cx="7479623" cy="675000"/>
          </a:xfrm>
          <a:prstGeom prst="rect">
            <a:avLst/>
          </a:prstGeom>
          <a:noFill/>
          <a:ln>
            <a:noFill/>
          </a:ln>
        </p:spPr>
        <p:txBody>
          <a:bodyPr anchorCtr="0" anchor="t" bIns="0" lIns="0" spcFirstLastPara="1" rIns="0" wrap="square" tIns="0">
            <a:noAutofit/>
          </a:bodyPr>
          <a:lstStyle>
            <a:lvl1pPr lvl="0" marR="0" rtl="0" algn="l">
              <a:lnSpc>
                <a:spcPct val="112491"/>
              </a:lnSpc>
              <a:spcBef>
                <a:spcPts val="0"/>
              </a:spcBef>
              <a:spcAft>
                <a:spcPts val="0"/>
              </a:spcAft>
              <a:buSzPts val="1100"/>
              <a:buNone/>
              <a:defRPr b="1" i="0" sz="3200" u="none" cap="none" strike="noStrike">
                <a:solidFill>
                  <a:schemeClr val="dk1"/>
                </a:solidFill>
                <a:latin typeface="Arial"/>
                <a:ea typeface="Arial"/>
                <a:cs typeface="Arial"/>
                <a:sym typeface="Arial"/>
              </a:defRPr>
            </a:lvl1pPr>
            <a:lvl2pPr lvl="1" marR="0" rtl="0" algn="l">
              <a:spcBef>
                <a:spcPts val="0"/>
              </a:spcBef>
              <a:spcAft>
                <a:spcPts val="0"/>
              </a:spcAft>
              <a:buSzPts val="11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1" i="0" sz="2400" u="none" cap="none" strike="noStrike">
                <a:solidFill>
                  <a:schemeClr val="dk1"/>
                </a:solidFill>
                <a:latin typeface="Arial"/>
                <a:ea typeface="Arial"/>
                <a:cs typeface="Arial"/>
                <a:sym typeface="Arial"/>
              </a:defRPr>
            </a:lvl9pPr>
          </a:lstStyle>
          <a:p/>
        </p:txBody>
      </p:sp>
      <p:sp>
        <p:nvSpPr>
          <p:cNvPr id="54" name="Google Shape;54;p13"/>
          <p:cNvSpPr txBox="1"/>
          <p:nvPr>
            <p:ph idx="1" type="body"/>
          </p:nvPr>
        </p:nvSpPr>
        <p:spPr>
          <a:xfrm>
            <a:off x="1295440" y="1082042"/>
            <a:ext cx="7478401" cy="3400021"/>
          </a:xfrm>
          <a:prstGeom prst="rect">
            <a:avLst/>
          </a:prstGeom>
          <a:noFill/>
          <a:ln>
            <a:noFill/>
          </a:ln>
        </p:spPr>
        <p:txBody>
          <a:bodyPr anchorCtr="0" anchor="t" bIns="0" lIns="0" spcFirstLastPara="1" rIns="0" wrap="square" tIns="0">
            <a:noAutofit/>
          </a:bodyPr>
          <a:lstStyle>
            <a:lvl1pPr indent="-361950" lvl="0" marL="457200" marR="0" rtl="0" algn="l">
              <a:lnSpc>
                <a:spcPct val="123821"/>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61950" lvl="1" marL="914400" marR="0" rtl="0" algn="l">
              <a:lnSpc>
                <a:spcPct val="123821"/>
              </a:lnSpc>
              <a:spcBef>
                <a:spcPts val="0"/>
              </a:spcBef>
              <a:spcAft>
                <a:spcPts val="0"/>
              </a:spcAft>
              <a:buClr>
                <a:schemeClr val="accent6"/>
              </a:buClr>
              <a:buSzPts val="2100"/>
              <a:buFont typeface="Arial"/>
              <a:buChar char="•"/>
              <a:defRPr b="0" i="0" sz="2100" u="none" cap="none" strike="noStrike">
                <a:solidFill>
                  <a:schemeClr val="dk1"/>
                </a:solidFill>
                <a:latin typeface="Arial"/>
                <a:ea typeface="Arial"/>
                <a:cs typeface="Arial"/>
                <a:sym typeface="Arial"/>
              </a:defRPr>
            </a:lvl2pPr>
            <a:lvl3pPr indent="-361950" lvl="2" marL="1371600" marR="0" rtl="0" algn="l">
              <a:lnSpc>
                <a:spcPct val="123821"/>
              </a:lnSpc>
              <a:spcBef>
                <a:spcPts val="0"/>
              </a:spcBef>
              <a:spcAft>
                <a:spcPts val="0"/>
              </a:spcAft>
              <a:buClr>
                <a:schemeClr val="accent6"/>
              </a:buClr>
              <a:buSzPts val="2100"/>
              <a:buFont typeface="Arial"/>
              <a:buChar char="•"/>
              <a:defRPr b="0" i="0" sz="2100" u="none" cap="none" strike="noStrike">
                <a:solidFill>
                  <a:schemeClr val="dk1"/>
                </a:solidFill>
                <a:latin typeface="Arial"/>
                <a:ea typeface="Arial"/>
                <a:cs typeface="Arial"/>
                <a:sym typeface="Arial"/>
              </a:defRPr>
            </a:lvl3pPr>
            <a:lvl4pPr indent="-361950" lvl="3" marL="1828800" marR="0" rtl="0" algn="l">
              <a:lnSpc>
                <a:spcPct val="123821"/>
              </a:lnSpc>
              <a:spcBef>
                <a:spcPts val="0"/>
              </a:spcBef>
              <a:spcAft>
                <a:spcPts val="0"/>
              </a:spcAft>
              <a:buClr>
                <a:schemeClr val="accent6"/>
              </a:buClr>
              <a:buSzPts val="2100"/>
              <a:buFont typeface="Arial"/>
              <a:buChar char="•"/>
              <a:defRPr b="0" i="0" sz="2100" u="none" cap="none" strike="noStrike">
                <a:solidFill>
                  <a:schemeClr val="dk1"/>
                </a:solidFill>
                <a:latin typeface="Arial"/>
                <a:ea typeface="Arial"/>
                <a:cs typeface="Arial"/>
                <a:sym typeface="Arial"/>
              </a:defRPr>
            </a:lvl4pPr>
            <a:lvl5pPr indent="-361950" lvl="4" marL="2286000" marR="0" rtl="0" algn="l">
              <a:lnSpc>
                <a:spcPct val="123821"/>
              </a:lnSpc>
              <a:spcBef>
                <a:spcPts val="0"/>
              </a:spcBef>
              <a:spcAft>
                <a:spcPts val="0"/>
              </a:spcAft>
              <a:buClr>
                <a:schemeClr val="accent6"/>
              </a:buClr>
              <a:buSzPts val="2100"/>
              <a:buFont typeface="Arial"/>
              <a:buChar char="•"/>
              <a:defRPr b="0" i="0" sz="2100" u="none" cap="none" strike="noStrike">
                <a:solidFill>
                  <a:schemeClr val="dk1"/>
                </a:solidFill>
                <a:latin typeface="Arial"/>
                <a:ea typeface="Arial"/>
                <a:cs typeface="Arial"/>
                <a:sym typeface="Arial"/>
              </a:defRPr>
            </a:lvl5pPr>
            <a:lvl6pPr indent="-330200" lvl="5" marL="2743200" marR="0" rtl="0" algn="l">
              <a:spcBef>
                <a:spcPts val="300"/>
              </a:spcBef>
              <a:spcAft>
                <a:spcPts val="0"/>
              </a:spcAft>
              <a:buClr>
                <a:srgbClr val="DDDDDD"/>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00"/>
              </a:spcBef>
              <a:spcAft>
                <a:spcPts val="0"/>
              </a:spcAft>
              <a:buClr>
                <a:srgbClr val="DDDDDD"/>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00"/>
              </a:spcBef>
              <a:spcAft>
                <a:spcPts val="0"/>
              </a:spcAft>
              <a:buClr>
                <a:srgbClr val="DDDDDD"/>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00"/>
              </a:spcBef>
              <a:spcAft>
                <a:spcPts val="0"/>
              </a:spcAft>
              <a:buClr>
                <a:srgbClr val="DDDDDD"/>
              </a:buClr>
              <a:buSzPts val="1600"/>
              <a:buFont typeface="Arial"/>
              <a:buChar char="•"/>
              <a:defRPr b="0" i="0" sz="1600" u="none" cap="none" strike="noStrike">
                <a:solidFill>
                  <a:schemeClr val="dk1"/>
                </a:solidFill>
                <a:latin typeface="Arial"/>
                <a:ea typeface="Arial"/>
                <a:cs typeface="Arial"/>
                <a:sym typeface="Arial"/>
              </a:defRPr>
            </a:lvl9pPr>
          </a:lstStyle>
          <a:p/>
        </p:txBody>
      </p:sp>
      <p:cxnSp>
        <p:nvCxnSpPr>
          <p:cNvPr id="55" name="Google Shape;55;p13"/>
          <p:cNvCxnSpPr/>
          <p:nvPr/>
        </p:nvCxnSpPr>
        <p:spPr>
          <a:xfrm rot="10800000">
            <a:off x="1295399" y="4697379"/>
            <a:ext cx="7489826" cy="0"/>
          </a:xfrm>
          <a:prstGeom prst="straightConnector1">
            <a:avLst/>
          </a:prstGeom>
          <a:noFill/>
          <a:ln cap="flat" cmpd="sng" w="9525">
            <a:solidFill>
              <a:schemeClr val="dk1"/>
            </a:solidFill>
            <a:prstDash val="solid"/>
            <a:round/>
            <a:headEnd len="med" w="med" type="none"/>
            <a:tailEnd len="med" w="med" type="none"/>
          </a:ln>
        </p:spPr>
      </p:cxnSp>
      <p:sp>
        <p:nvSpPr>
          <p:cNvPr id="56" name="Google Shape;56;p13"/>
          <p:cNvSpPr txBox="1"/>
          <p:nvPr>
            <p:ph idx="11" type="ftr"/>
          </p:nvPr>
        </p:nvSpPr>
        <p:spPr>
          <a:xfrm>
            <a:off x="1295401" y="4755375"/>
            <a:ext cx="4328833" cy="129046"/>
          </a:xfrm>
          <a:prstGeom prst="rect">
            <a:avLst/>
          </a:prstGeom>
          <a:noFill/>
          <a:ln>
            <a:noFill/>
          </a:ln>
        </p:spPr>
        <p:txBody>
          <a:bodyPr anchorCtr="0" anchor="t" bIns="0" lIns="0" spcFirstLastPara="1" rIns="0" wrap="square" tIns="0">
            <a:noAutofit/>
          </a:bodyPr>
          <a:lstStyle>
            <a:lvl1pPr lvl="0" marR="0" rtl="0" algn="l">
              <a:lnSpc>
                <a:spcPct val="133333"/>
              </a:lnSpc>
              <a:spcBef>
                <a:spcPts val="0"/>
              </a:spcBef>
              <a:spcAft>
                <a:spcPts val="0"/>
              </a:spcAft>
              <a:buSzPts val="1100"/>
              <a:buNone/>
              <a:defRPr b="1" i="0" sz="900" u="none" cap="none" strike="noStrike">
                <a:solidFill>
                  <a:schemeClr val="dk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7" name="Google Shape;57;p13"/>
          <p:cNvSpPr txBox="1"/>
          <p:nvPr/>
        </p:nvSpPr>
        <p:spPr>
          <a:xfrm>
            <a:off x="1295401" y="4894151"/>
            <a:ext cx="4328833" cy="137132"/>
          </a:xfrm>
          <a:prstGeom prst="rect">
            <a:avLst/>
          </a:prstGeom>
          <a:noFill/>
          <a:ln>
            <a:noFill/>
          </a:ln>
        </p:spPr>
        <p:txBody>
          <a:bodyPr anchorCtr="0" anchor="t" bIns="0" lIns="0" spcFirstLastPara="1" rIns="0" wrap="square" tIns="0">
            <a:noAutofit/>
          </a:bodyPr>
          <a:lstStyle/>
          <a:p>
            <a:pPr indent="0" lvl="0" marL="0" marR="0" rtl="0" algn="l">
              <a:lnSpc>
                <a:spcPct val="133333"/>
              </a:lnSpc>
              <a:spcBef>
                <a:spcPts val="0"/>
              </a:spcBef>
              <a:spcAft>
                <a:spcPts val="0"/>
              </a:spcAft>
              <a:buClr>
                <a:schemeClr val="dk1"/>
              </a:buClr>
              <a:buSzPts val="900"/>
              <a:buFont typeface="Arial"/>
              <a:buNone/>
            </a:pPr>
            <a:r>
              <a:rPr b="0" i="0" lang="de" sz="900" u="none" cap="none" strike="noStrike">
                <a:solidFill>
                  <a:schemeClr val="dk1"/>
                </a:solidFill>
                <a:latin typeface="Arial"/>
                <a:ea typeface="Arial"/>
                <a:cs typeface="Arial"/>
                <a:sym typeface="Arial"/>
              </a:rPr>
              <a:t>  </a:t>
            </a:r>
            <a:endParaRPr b="0" i="0" sz="9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69">
          <p15:clr>
            <a:srgbClr val="F26B43"/>
          </p15:clr>
        </p15:guide>
        <p15:guide id="2" orient="horz" pos="2218">
          <p15:clr>
            <a:srgbClr val="F26B43"/>
          </p15:clr>
        </p15:guide>
        <p15:guide id="3" pos="4151">
          <p15:clr>
            <a:srgbClr val="F26B43"/>
          </p15:clr>
        </p15:guide>
        <p15:guide id="4" orient="horz" pos="2338">
          <p15:clr>
            <a:srgbClr val="F26B43"/>
          </p15:clr>
        </p15:guide>
        <p15:guide id="5" orient="horz" pos="131">
          <p15:clr>
            <a:srgbClr val="F26B43"/>
          </p15:clr>
        </p15:guide>
        <p15:guide id="6" pos="612">
          <p15:clr>
            <a:srgbClr val="F26B43"/>
          </p15:clr>
        </p15:guide>
        <p15:guide id="7" orient="horz" pos="2121">
          <p15:clr>
            <a:srgbClr val="F26B43"/>
          </p15:clr>
        </p15:guide>
        <p15:guide id="8" orient="horz" pos="514">
          <p15:clr>
            <a:srgbClr val="F26B43"/>
          </p15:clr>
        </p15:guide>
        <p15:guide id="9" orient="horz" pos="189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drive.google.com/file/d/1H6dwS8ZgdIiX7qzLGkFAZ3NR7IR9XGsN/view"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ctrTitle"/>
          </p:nvPr>
        </p:nvSpPr>
        <p:spPr>
          <a:xfrm>
            <a:off x="1295402" y="1718312"/>
            <a:ext cx="7164387" cy="1935866"/>
          </a:xfrm>
          <a:prstGeom prst="rect">
            <a:avLst/>
          </a:prstGeom>
          <a:noFill/>
          <a:ln>
            <a:noFill/>
          </a:ln>
        </p:spPr>
        <p:txBody>
          <a:bodyPr anchorCtr="0" anchor="t" bIns="0" lIns="0" spcFirstLastPara="1" rIns="0" wrap="square" tIns="0">
            <a:noAutofit/>
          </a:bodyPr>
          <a:lstStyle/>
          <a:p>
            <a:pPr indent="0" lvl="0" marL="0" rtl="0" algn="l">
              <a:lnSpc>
                <a:spcPct val="115942"/>
              </a:lnSpc>
              <a:spcBef>
                <a:spcPts val="0"/>
              </a:spcBef>
              <a:spcAft>
                <a:spcPts val="0"/>
              </a:spcAft>
              <a:buNone/>
            </a:pPr>
            <a:r>
              <a:rPr lang="de"/>
              <a:t>Kommentator 2000</a:t>
            </a:r>
            <a:endParaRPr/>
          </a:p>
        </p:txBody>
      </p:sp>
      <p:sp>
        <p:nvSpPr>
          <p:cNvPr id="95" name="Google Shape;95;p20"/>
          <p:cNvSpPr txBox="1"/>
          <p:nvPr/>
        </p:nvSpPr>
        <p:spPr>
          <a:xfrm>
            <a:off x="1295400" y="4357848"/>
            <a:ext cx="7177268" cy="492373"/>
          </a:xfrm>
          <a:prstGeom prst="rect">
            <a:avLst/>
          </a:prstGeom>
          <a:noFill/>
          <a:ln>
            <a:noFill/>
          </a:ln>
        </p:spPr>
        <p:txBody>
          <a:bodyPr anchorCtr="0" anchor="t" bIns="0" lIns="0" spcFirstLastPara="1" rIns="0" wrap="square" tIns="35100">
            <a:noAutofit/>
          </a:bodyPr>
          <a:lstStyle/>
          <a:p>
            <a:pPr indent="0" lvl="0" marL="0" marR="0" rtl="0" algn="l">
              <a:lnSpc>
                <a:spcPct val="175000"/>
              </a:lnSpc>
              <a:spcBef>
                <a:spcPts val="0"/>
              </a:spcBef>
              <a:spcAft>
                <a:spcPts val="0"/>
              </a:spcAft>
              <a:buClr>
                <a:srgbClr val="000000"/>
              </a:buClr>
              <a:buSzPts val="2400"/>
              <a:buFont typeface="Arial"/>
              <a:buNone/>
            </a:pPr>
            <a:r>
              <a:rPr b="0" i="0" lang="de" sz="2400" u="none" cap="none" strike="noStrike">
                <a:solidFill>
                  <a:srgbClr val="000000"/>
                </a:solidFill>
                <a:latin typeface="Arial"/>
                <a:ea typeface="Arial"/>
                <a:cs typeface="Arial"/>
                <a:sym typeface="Arial"/>
              </a:rPr>
              <a:t>15. März 2024</a:t>
            </a:r>
            <a:endParaRPr sz="1100"/>
          </a:p>
        </p:txBody>
      </p:sp>
      <p:sp>
        <p:nvSpPr>
          <p:cNvPr id="96" name="Google Shape;96;p20"/>
          <p:cNvSpPr txBox="1"/>
          <p:nvPr/>
        </p:nvSpPr>
        <p:spPr>
          <a:xfrm>
            <a:off x="1282520" y="3228742"/>
            <a:ext cx="7177268" cy="518181"/>
          </a:xfrm>
          <a:prstGeom prst="rect">
            <a:avLst/>
          </a:prstGeom>
          <a:noFill/>
          <a:ln>
            <a:noFill/>
          </a:ln>
        </p:spPr>
        <p:txBody>
          <a:bodyPr anchorCtr="0" anchor="t" bIns="0" lIns="0" spcFirstLastPara="1" rIns="0" wrap="square" tIns="35100">
            <a:noAutofit/>
          </a:bodyPr>
          <a:lstStyle/>
          <a:p>
            <a:pPr indent="0" lvl="0" marL="0" marR="0" rtl="0" algn="l">
              <a:lnSpc>
                <a:spcPct val="115000"/>
              </a:lnSpc>
              <a:spcBef>
                <a:spcPts val="0"/>
              </a:spcBef>
              <a:spcAft>
                <a:spcPts val="0"/>
              </a:spcAft>
              <a:buClr>
                <a:srgbClr val="000000"/>
              </a:buClr>
              <a:buSzPts val="1800"/>
              <a:buFont typeface="Arial"/>
              <a:buNone/>
            </a:pPr>
            <a:r>
              <a:rPr b="0" i="0" lang="de" sz="1800" u="none" cap="none" strike="noStrike">
                <a:solidFill>
                  <a:srgbClr val="000000"/>
                </a:solidFill>
                <a:latin typeface="Arial"/>
                <a:ea typeface="Arial"/>
                <a:cs typeface="Arial"/>
                <a:sym typeface="Arial"/>
              </a:rPr>
              <a:t>Stefan Oderbolz, Urs Lang, </a:t>
            </a:r>
            <a:r>
              <a:rPr lang="de" sz="1800">
                <a:solidFill>
                  <a:schemeClr val="dk1"/>
                </a:solidFill>
              </a:rPr>
              <a:t>Michael Luggen, </a:t>
            </a:r>
            <a:r>
              <a:rPr b="0" i="0" lang="de" sz="1800" u="none" cap="none" strike="noStrike">
                <a:solidFill>
                  <a:srgbClr val="000000"/>
                </a:solidFill>
                <a:latin typeface="Arial"/>
                <a:ea typeface="Arial"/>
                <a:cs typeface="Arial"/>
                <a:sym typeface="Arial"/>
              </a:rPr>
              <a:t>Fabian Ligbel, </a:t>
            </a:r>
            <a:br>
              <a:rPr b="0" i="0" lang="de" sz="1800" u="none" cap="none" strike="noStrike">
                <a:solidFill>
                  <a:srgbClr val="000000"/>
                </a:solidFill>
                <a:latin typeface="Arial"/>
                <a:ea typeface="Arial"/>
                <a:cs typeface="Arial"/>
                <a:sym typeface="Arial"/>
              </a:rPr>
            </a:br>
            <a:r>
              <a:rPr b="0" i="0" lang="de" sz="1800" u="none" cap="none" strike="noStrike">
                <a:solidFill>
                  <a:srgbClr val="000000"/>
                </a:solidFill>
                <a:latin typeface="Arial"/>
                <a:ea typeface="Arial"/>
                <a:cs typeface="Arial"/>
                <a:sym typeface="Arial"/>
              </a:rPr>
              <a:t>Louis Bernath </a:t>
            </a:r>
            <a:br>
              <a:rPr b="0" i="0" lang="de" sz="1800" u="none" cap="none" strike="noStrike">
                <a:solidFill>
                  <a:srgbClr val="000000"/>
                </a:solidFill>
                <a:latin typeface="Arial"/>
                <a:ea typeface="Arial"/>
                <a:cs typeface="Arial"/>
                <a:sym typeface="Arial"/>
              </a:rPr>
            </a:br>
            <a:r>
              <a:rPr b="0" i="0" lang="de" sz="1800" u="none" cap="none" strike="noStrike">
                <a:solidFill>
                  <a:srgbClr val="000000"/>
                </a:solidFill>
                <a:latin typeface="Arial"/>
                <a:ea typeface="Arial"/>
                <a:cs typeface="Arial"/>
                <a:sym typeface="Arial"/>
              </a:rPr>
              <a:t>@ GovTech Hackathon 2024</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idx="12" type="sldNum"/>
          </p:nvPr>
        </p:nvSpPr>
        <p:spPr>
          <a:xfrm>
            <a:off x="8328627" y="4755374"/>
            <a:ext cx="445214" cy="136190"/>
          </a:xfrm>
          <a:prstGeom prst="rect">
            <a:avLst/>
          </a:prstGeom>
          <a:noFill/>
          <a:ln>
            <a:noFill/>
          </a:ln>
        </p:spPr>
        <p:txBody>
          <a:bodyPr anchorCtr="0" anchor="t" bIns="34275" lIns="0" spcFirstLastPara="1" rIns="0" wrap="square" tIns="0">
            <a:noAutofit/>
          </a:bodyPr>
          <a:lstStyle/>
          <a:p>
            <a:pPr indent="0" lvl="0" marL="0" rtl="0" algn="r">
              <a:spcBef>
                <a:spcPts val="0"/>
              </a:spcBef>
              <a:spcAft>
                <a:spcPts val="0"/>
              </a:spcAft>
              <a:buNone/>
            </a:pPr>
            <a:fld id="{00000000-1234-1234-1234-123412341234}" type="slidenum">
              <a:rPr lang="de"/>
              <a:t>‹#›</a:t>
            </a:fld>
            <a:endParaRPr/>
          </a:p>
        </p:txBody>
      </p:sp>
      <p:sp>
        <p:nvSpPr>
          <p:cNvPr id="102" name="Google Shape;102;p21"/>
          <p:cNvSpPr txBox="1"/>
          <p:nvPr>
            <p:ph type="title"/>
          </p:nvPr>
        </p:nvSpPr>
        <p:spPr>
          <a:xfrm>
            <a:off x="1295402" y="209121"/>
            <a:ext cx="7479623" cy="675000"/>
          </a:xfrm>
          <a:prstGeom prst="rect">
            <a:avLst/>
          </a:prstGeom>
          <a:noFill/>
          <a:ln>
            <a:noFill/>
          </a:ln>
        </p:spPr>
        <p:txBody>
          <a:bodyPr anchorCtr="0" anchor="t" bIns="0" lIns="0" spcFirstLastPara="1" rIns="0" wrap="square" tIns="0">
            <a:noAutofit/>
          </a:bodyPr>
          <a:lstStyle/>
          <a:p>
            <a:pPr indent="0" lvl="0" marL="0" rtl="0" algn="l">
              <a:lnSpc>
                <a:spcPct val="114285"/>
              </a:lnSpc>
              <a:spcBef>
                <a:spcPts val="0"/>
              </a:spcBef>
              <a:spcAft>
                <a:spcPts val="0"/>
              </a:spcAft>
              <a:buNone/>
            </a:pPr>
            <a:r>
              <a:rPr lang="de"/>
              <a:t>Analysis</a:t>
            </a:r>
            <a:endParaRPr/>
          </a:p>
        </p:txBody>
      </p:sp>
      <p:sp>
        <p:nvSpPr>
          <p:cNvPr id="103" name="Google Shape;103;p21"/>
          <p:cNvSpPr txBox="1"/>
          <p:nvPr>
            <p:ph idx="11" type="ftr"/>
          </p:nvPr>
        </p:nvSpPr>
        <p:spPr>
          <a:xfrm>
            <a:off x="1295401" y="4755375"/>
            <a:ext cx="4328833" cy="129046"/>
          </a:xfrm>
          <a:prstGeom prst="rect">
            <a:avLst/>
          </a:prstGeom>
          <a:noFill/>
          <a:ln>
            <a:noFill/>
          </a:ln>
        </p:spPr>
        <p:txBody>
          <a:bodyPr anchorCtr="0" anchor="t" bIns="0" lIns="0" spcFirstLastPara="1" rIns="0" wrap="square" tIns="0">
            <a:noAutofit/>
          </a:bodyPr>
          <a:lstStyle/>
          <a:p>
            <a:pPr indent="0" lvl="0" marL="0" rtl="0" algn="l">
              <a:lnSpc>
                <a:spcPct val="133333"/>
              </a:lnSpc>
              <a:spcBef>
                <a:spcPts val="0"/>
              </a:spcBef>
              <a:spcAft>
                <a:spcPts val="0"/>
              </a:spcAft>
              <a:buNone/>
            </a:pPr>
            <a:r>
              <a:rPr lang="de"/>
              <a:t>Kommentator 2000 @ GovTech Hackathon 2024</a:t>
            </a:r>
            <a:endParaRPr/>
          </a:p>
        </p:txBody>
      </p:sp>
      <p:pic>
        <p:nvPicPr>
          <p:cNvPr descr="It's Complicated (SEASON 8, EPISODE 329) – Ballistic Radio" id="104" name="Google Shape;104;p21"/>
          <p:cNvPicPr preferRelativeResize="0"/>
          <p:nvPr>
            <p:ph idx="1" type="body"/>
          </p:nvPr>
        </p:nvPicPr>
        <p:blipFill rotWithShape="1">
          <a:blip r:embed="rId3">
            <a:alphaModFix/>
          </a:blip>
          <a:srcRect b="0" l="0" r="0" t="0"/>
          <a:stretch/>
        </p:blipFill>
        <p:spPr>
          <a:xfrm>
            <a:off x="2636599" y="1122512"/>
            <a:ext cx="4104440" cy="33944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idx="1" type="body"/>
          </p:nvPr>
        </p:nvSpPr>
        <p:spPr>
          <a:xfrm>
            <a:off x="1295400" y="1087050"/>
            <a:ext cx="5682600" cy="3395100"/>
          </a:xfrm>
          <a:prstGeom prst="rect">
            <a:avLst/>
          </a:prstGeom>
        </p:spPr>
        <p:txBody>
          <a:bodyPr anchorCtr="0" anchor="t" bIns="0" lIns="0" spcFirstLastPara="1" rIns="0" wrap="square" tIns="0">
            <a:noAutofit/>
          </a:bodyPr>
          <a:lstStyle/>
          <a:p>
            <a:pPr indent="-317500" lvl="0" marL="457200" rtl="0" algn="l">
              <a:lnSpc>
                <a:spcPct val="150000"/>
              </a:lnSpc>
              <a:spcBef>
                <a:spcPts val="0"/>
              </a:spcBef>
              <a:spcAft>
                <a:spcPts val="0"/>
              </a:spcAft>
              <a:buSzPts val="1400"/>
              <a:buChar char="•"/>
            </a:pPr>
            <a:r>
              <a:rPr lang="de"/>
              <a:t>Strukturiertes Vernehmlassungsvorlage ermöglicht strukturierten Ergebnisbericht</a:t>
            </a:r>
            <a:endParaRPr/>
          </a:p>
        </p:txBody>
      </p:sp>
      <p:sp>
        <p:nvSpPr>
          <p:cNvPr id="110" name="Google Shape;110;p22"/>
          <p:cNvSpPr txBox="1"/>
          <p:nvPr>
            <p:ph type="title"/>
          </p:nvPr>
        </p:nvSpPr>
        <p:spPr>
          <a:xfrm>
            <a:off x="1295402" y="209121"/>
            <a:ext cx="7479600" cy="675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de"/>
              <a:t>Strukturiert statt Dokumente</a:t>
            </a:r>
            <a:endParaRPr/>
          </a:p>
        </p:txBody>
      </p:sp>
      <p:sp>
        <p:nvSpPr>
          <p:cNvPr id="111" name="Google Shape;111;p22"/>
          <p:cNvSpPr txBox="1"/>
          <p:nvPr/>
        </p:nvSpPr>
        <p:spPr>
          <a:xfrm>
            <a:off x="1295400" y="4685075"/>
            <a:ext cx="3000000" cy="323100"/>
          </a:xfrm>
          <a:prstGeom prst="rect">
            <a:avLst/>
          </a:prstGeom>
          <a:noFill/>
          <a:ln>
            <a:noFill/>
          </a:ln>
        </p:spPr>
        <p:txBody>
          <a:bodyPr anchorCtr="0" anchor="t" bIns="91425" lIns="91425" spcFirstLastPara="1" rIns="91425" wrap="square" tIns="91425">
            <a:spAutoFit/>
          </a:bodyPr>
          <a:lstStyle/>
          <a:p>
            <a:pPr indent="0" lvl="0" marL="0" rtl="0" algn="l">
              <a:lnSpc>
                <a:spcPct val="133333"/>
              </a:lnSpc>
              <a:spcBef>
                <a:spcPts val="0"/>
              </a:spcBef>
              <a:spcAft>
                <a:spcPts val="0"/>
              </a:spcAft>
              <a:buNone/>
            </a:pPr>
            <a:r>
              <a:rPr b="1" lang="de" sz="900">
                <a:solidFill>
                  <a:schemeClr val="dk1"/>
                </a:solidFill>
              </a:rPr>
              <a:t>Kommentator 2000 @ GovTech Hackathon 2024</a:t>
            </a:r>
            <a:endParaRPr b="1" sz="900">
              <a:solidFill>
                <a:schemeClr val="dk1"/>
              </a:solidFill>
            </a:endParaRPr>
          </a:p>
        </p:txBody>
      </p:sp>
      <p:pic>
        <p:nvPicPr>
          <p:cNvPr id="112" name="Google Shape;112;p22"/>
          <p:cNvPicPr preferRelativeResize="0"/>
          <p:nvPr/>
        </p:nvPicPr>
        <p:blipFill>
          <a:blip r:embed="rId3">
            <a:alphaModFix/>
          </a:blip>
          <a:stretch>
            <a:fillRect/>
          </a:stretch>
        </p:blipFill>
        <p:spPr>
          <a:xfrm>
            <a:off x="5255075" y="1928822"/>
            <a:ext cx="3756100" cy="5530199"/>
          </a:xfrm>
          <a:prstGeom prst="rect">
            <a:avLst/>
          </a:prstGeom>
          <a:noFill/>
          <a:ln>
            <a:noFill/>
          </a:ln>
        </p:spPr>
      </p:pic>
      <p:pic>
        <p:nvPicPr>
          <p:cNvPr id="113" name="Google Shape;113;p22"/>
          <p:cNvPicPr preferRelativeResize="0"/>
          <p:nvPr/>
        </p:nvPicPr>
        <p:blipFill rotWithShape="1">
          <a:blip r:embed="rId4">
            <a:alphaModFix/>
          </a:blip>
          <a:srcRect b="0" l="0" r="0" t="0"/>
          <a:stretch/>
        </p:blipFill>
        <p:spPr>
          <a:xfrm>
            <a:off x="1100842" y="2977695"/>
            <a:ext cx="3826500" cy="733500"/>
          </a:xfrm>
          <a:prstGeom prst="roundRect">
            <a:avLst>
              <a:gd fmla="val 8594" name="adj"/>
            </a:avLst>
          </a:prstGeom>
          <a:solidFill>
            <a:srgbClr val="ECECEC"/>
          </a:solidFill>
          <a:ln>
            <a:noFill/>
          </a:ln>
          <a:effectLst>
            <a:reflection blurRad="0" dir="5400000" dist="5000" endA="0" endPos="28000" fadeDir="5400012" kx="0" rotWithShape="0" algn="bl" stA="38000" stPos="0" sy="-100000" ky="0"/>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idx="12" type="sldNum"/>
          </p:nvPr>
        </p:nvSpPr>
        <p:spPr>
          <a:xfrm>
            <a:off x="8328627" y="4755374"/>
            <a:ext cx="445214" cy="136190"/>
          </a:xfrm>
          <a:prstGeom prst="rect">
            <a:avLst/>
          </a:prstGeom>
          <a:noFill/>
          <a:ln>
            <a:noFill/>
          </a:ln>
        </p:spPr>
        <p:txBody>
          <a:bodyPr anchorCtr="0" anchor="t" bIns="34275" lIns="0" spcFirstLastPara="1" rIns="0" wrap="square" tIns="0">
            <a:noAutofit/>
          </a:bodyPr>
          <a:lstStyle/>
          <a:p>
            <a:pPr indent="0" lvl="0" marL="0" rtl="0" algn="r">
              <a:spcBef>
                <a:spcPts val="0"/>
              </a:spcBef>
              <a:spcAft>
                <a:spcPts val="0"/>
              </a:spcAft>
              <a:buNone/>
            </a:pPr>
            <a:fld id="{00000000-1234-1234-1234-123412341234}" type="slidenum">
              <a:rPr lang="de"/>
              <a:t>‹#›</a:t>
            </a:fld>
            <a:endParaRPr/>
          </a:p>
        </p:txBody>
      </p:sp>
      <p:sp>
        <p:nvSpPr>
          <p:cNvPr id="119" name="Google Shape;119;p23"/>
          <p:cNvSpPr txBox="1"/>
          <p:nvPr>
            <p:ph type="title"/>
          </p:nvPr>
        </p:nvSpPr>
        <p:spPr>
          <a:xfrm>
            <a:off x="1295402" y="209121"/>
            <a:ext cx="7479623" cy="675000"/>
          </a:xfrm>
          <a:prstGeom prst="rect">
            <a:avLst/>
          </a:prstGeom>
          <a:noFill/>
          <a:ln>
            <a:noFill/>
          </a:ln>
        </p:spPr>
        <p:txBody>
          <a:bodyPr anchorCtr="0" anchor="t" bIns="0" lIns="0" spcFirstLastPara="1" rIns="0" wrap="square" tIns="0">
            <a:noAutofit/>
          </a:bodyPr>
          <a:lstStyle/>
          <a:p>
            <a:pPr indent="0" lvl="0" marL="0" rtl="0" algn="l">
              <a:lnSpc>
                <a:spcPct val="114285"/>
              </a:lnSpc>
              <a:spcBef>
                <a:spcPts val="0"/>
              </a:spcBef>
              <a:spcAft>
                <a:spcPts val="0"/>
              </a:spcAft>
              <a:buNone/>
            </a:pPr>
            <a:r>
              <a:rPr lang="de"/>
              <a:t>Lösung</a:t>
            </a:r>
            <a:endParaRPr/>
          </a:p>
        </p:txBody>
      </p:sp>
      <p:sp>
        <p:nvSpPr>
          <p:cNvPr id="120" name="Google Shape;120;p23"/>
          <p:cNvSpPr txBox="1"/>
          <p:nvPr>
            <p:ph idx="11" type="ftr"/>
          </p:nvPr>
        </p:nvSpPr>
        <p:spPr>
          <a:xfrm>
            <a:off x="1295401" y="4755375"/>
            <a:ext cx="4328833" cy="129046"/>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de"/>
              <a:t>Kommentator 2000 @ GovTech Hackathon 2024</a:t>
            </a:r>
            <a:endParaRPr/>
          </a:p>
          <a:p>
            <a:pPr indent="0" lvl="0" marL="0" rtl="0" algn="l">
              <a:lnSpc>
                <a:spcPct val="133333"/>
              </a:lnSpc>
              <a:spcBef>
                <a:spcPts val="0"/>
              </a:spcBef>
              <a:spcAft>
                <a:spcPts val="0"/>
              </a:spcAft>
              <a:buNone/>
            </a:pPr>
            <a:r>
              <a:t/>
            </a:r>
            <a:endParaRPr/>
          </a:p>
        </p:txBody>
      </p:sp>
      <p:sp>
        <p:nvSpPr>
          <p:cNvPr id="121" name="Google Shape;121;p23"/>
          <p:cNvSpPr txBox="1"/>
          <p:nvPr>
            <p:ph idx="1" type="body"/>
          </p:nvPr>
        </p:nvSpPr>
        <p:spPr>
          <a:xfrm>
            <a:off x="1295401" y="1087042"/>
            <a:ext cx="7490222" cy="3394959"/>
          </a:xfrm>
          <a:prstGeom prst="rect">
            <a:avLst/>
          </a:prstGeom>
          <a:noFill/>
          <a:ln>
            <a:noFill/>
          </a:ln>
        </p:spPr>
        <p:txBody>
          <a:bodyPr anchorCtr="0" anchor="t" bIns="0" lIns="0" spcFirstLastPara="1" rIns="0" wrap="square" tIns="0">
            <a:noAutofit/>
          </a:bodyPr>
          <a:lstStyle/>
          <a:p>
            <a:pPr indent="0" lvl="0" marL="203200" rtl="0" algn="l">
              <a:lnSpc>
                <a:spcPct val="123821"/>
              </a:lnSpc>
              <a:spcBef>
                <a:spcPts val="0"/>
              </a:spcBef>
              <a:spcAft>
                <a:spcPts val="0"/>
              </a:spcAft>
              <a:buNone/>
            </a:pPr>
            <a:r>
              <a:t/>
            </a:r>
            <a:endParaRPr/>
          </a:p>
        </p:txBody>
      </p:sp>
      <p:pic>
        <p:nvPicPr>
          <p:cNvPr id="122" name="Google Shape;122;p23"/>
          <p:cNvPicPr preferRelativeResize="0"/>
          <p:nvPr/>
        </p:nvPicPr>
        <p:blipFill>
          <a:blip r:embed="rId3">
            <a:alphaModFix/>
          </a:blip>
          <a:stretch>
            <a:fillRect/>
          </a:stretch>
        </p:blipFill>
        <p:spPr>
          <a:xfrm>
            <a:off x="1141275" y="2084825"/>
            <a:ext cx="7886226" cy="84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4" title="screen-capture (3).webm">
            <a:hlinkClick r:id="rId3"/>
          </p:cNvPr>
          <p:cNvPicPr preferRelativeResize="0"/>
          <p:nvPr/>
        </p:nvPicPr>
        <p:blipFill>
          <a:blip r:embed="rId4">
            <a:alphaModFix/>
          </a:blip>
          <a:stretch>
            <a:fillRect/>
          </a:stretch>
        </p:blipFill>
        <p:spPr>
          <a:xfrm>
            <a:off x="1253000" y="23800"/>
            <a:ext cx="6794533" cy="5095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1" name="Shape 131"/>
        <p:cNvGrpSpPr/>
        <p:nvPr/>
      </p:nvGrpSpPr>
      <p:grpSpPr>
        <a:xfrm>
          <a:off x="0" y="0"/>
          <a:ext cx="0" cy="0"/>
          <a:chOff x="0" y="0"/>
          <a:chExt cx="0" cy="0"/>
        </a:xfrm>
      </p:grpSpPr>
      <p:sp>
        <p:nvSpPr>
          <p:cNvPr id="132" name="Google Shape;132;p25"/>
          <p:cNvSpPr txBox="1"/>
          <p:nvPr>
            <p:ph idx="1" type="body"/>
          </p:nvPr>
        </p:nvSpPr>
        <p:spPr>
          <a:xfrm>
            <a:off x="1295401" y="1087042"/>
            <a:ext cx="7490222" cy="3394959"/>
          </a:xfrm>
          <a:prstGeom prst="rect">
            <a:avLst/>
          </a:prstGeom>
          <a:noFill/>
          <a:ln>
            <a:noFill/>
          </a:ln>
        </p:spPr>
        <p:txBody>
          <a:bodyPr anchorCtr="0" anchor="t" bIns="0" lIns="0" spcFirstLastPara="1" rIns="0" wrap="square" tIns="0">
            <a:noAutofit/>
          </a:bodyPr>
          <a:lstStyle/>
          <a:p>
            <a:pPr indent="-196850" lvl="0" marL="203200" rtl="0" algn="l">
              <a:lnSpc>
                <a:spcPct val="123821"/>
              </a:lnSpc>
              <a:spcBef>
                <a:spcPts val="0"/>
              </a:spcBef>
              <a:spcAft>
                <a:spcPts val="0"/>
              </a:spcAft>
              <a:buClr>
                <a:schemeClr val="dk1"/>
              </a:buClr>
              <a:buSzPts val="2100"/>
              <a:buChar char="•"/>
            </a:pPr>
            <a:r>
              <a:rPr lang="de"/>
              <a:t>Direkte Bearbeitung von Akoma Ntoso Format über ProseMirror Editor Framework</a:t>
            </a:r>
            <a:endParaRPr/>
          </a:p>
          <a:p>
            <a:pPr indent="-63500" lvl="0" marL="203200" rtl="0" algn="l">
              <a:lnSpc>
                <a:spcPct val="123821"/>
              </a:lnSpc>
              <a:spcBef>
                <a:spcPts val="0"/>
              </a:spcBef>
              <a:spcAft>
                <a:spcPts val="0"/>
              </a:spcAft>
              <a:buClr>
                <a:schemeClr val="dk1"/>
              </a:buClr>
              <a:buSzPts val="2100"/>
              <a:buNone/>
            </a:pPr>
            <a:r>
              <a:t/>
            </a:r>
            <a:endParaRPr/>
          </a:p>
        </p:txBody>
      </p:sp>
      <p:sp>
        <p:nvSpPr>
          <p:cNvPr id="133" name="Google Shape;133;p25"/>
          <p:cNvSpPr txBox="1"/>
          <p:nvPr>
            <p:ph idx="12" type="sldNum"/>
          </p:nvPr>
        </p:nvSpPr>
        <p:spPr>
          <a:xfrm>
            <a:off x="8328627" y="4755374"/>
            <a:ext cx="445214" cy="136190"/>
          </a:xfrm>
          <a:prstGeom prst="rect">
            <a:avLst/>
          </a:prstGeom>
          <a:noFill/>
          <a:ln>
            <a:noFill/>
          </a:ln>
        </p:spPr>
        <p:txBody>
          <a:bodyPr anchorCtr="0" anchor="t" bIns="34275" lIns="0" spcFirstLastPara="1" rIns="0" wrap="square" tIns="0">
            <a:noAutofit/>
          </a:bodyPr>
          <a:lstStyle/>
          <a:p>
            <a:pPr indent="0" lvl="0" marL="0" rtl="0" algn="r">
              <a:spcBef>
                <a:spcPts val="0"/>
              </a:spcBef>
              <a:spcAft>
                <a:spcPts val="0"/>
              </a:spcAft>
              <a:buNone/>
            </a:pPr>
            <a:fld id="{00000000-1234-1234-1234-123412341234}" type="slidenum">
              <a:rPr lang="de"/>
              <a:t>‹#›</a:t>
            </a:fld>
            <a:endParaRPr/>
          </a:p>
        </p:txBody>
      </p:sp>
      <p:sp>
        <p:nvSpPr>
          <p:cNvPr id="134" name="Google Shape;134;p25"/>
          <p:cNvSpPr txBox="1"/>
          <p:nvPr>
            <p:ph type="title"/>
          </p:nvPr>
        </p:nvSpPr>
        <p:spPr>
          <a:xfrm>
            <a:off x="1295402" y="209121"/>
            <a:ext cx="7479623" cy="675000"/>
          </a:xfrm>
          <a:prstGeom prst="rect">
            <a:avLst/>
          </a:prstGeom>
          <a:noFill/>
          <a:ln>
            <a:noFill/>
          </a:ln>
        </p:spPr>
        <p:txBody>
          <a:bodyPr anchorCtr="0" anchor="t" bIns="0" lIns="0" spcFirstLastPara="1" rIns="0" wrap="square" tIns="0">
            <a:noAutofit/>
          </a:bodyPr>
          <a:lstStyle/>
          <a:p>
            <a:pPr indent="0" lvl="0" marL="0" rtl="0" algn="l">
              <a:lnSpc>
                <a:spcPct val="114285"/>
              </a:lnSpc>
              <a:spcBef>
                <a:spcPts val="0"/>
              </a:spcBef>
              <a:spcAft>
                <a:spcPts val="0"/>
              </a:spcAft>
              <a:buNone/>
            </a:pPr>
            <a:r>
              <a:rPr lang="de"/>
              <a:t>Approach #2</a:t>
            </a:r>
            <a:endParaRPr/>
          </a:p>
        </p:txBody>
      </p:sp>
      <p:sp>
        <p:nvSpPr>
          <p:cNvPr id="135" name="Google Shape;135;p25"/>
          <p:cNvSpPr txBox="1"/>
          <p:nvPr>
            <p:ph idx="11" type="ftr"/>
          </p:nvPr>
        </p:nvSpPr>
        <p:spPr>
          <a:xfrm>
            <a:off x="1295401" y="4755375"/>
            <a:ext cx="4328833" cy="129046"/>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de"/>
              <a:t>Kommentator 2000 @ GovTech Hackathon 2024</a:t>
            </a:r>
            <a:endParaRPr/>
          </a:p>
          <a:p>
            <a:pPr indent="0" lvl="0" marL="0" rtl="0" algn="l">
              <a:lnSpc>
                <a:spcPct val="133333"/>
              </a:lnSpc>
              <a:spcBef>
                <a:spcPts val="0"/>
              </a:spcBef>
              <a:spcAft>
                <a:spcPts val="0"/>
              </a:spcAft>
              <a:buNone/>
            </a:pPr>
            <a:r>
              <a:t/>
            </a:r>
            <a:endParaRPr/>
          </a:p>
        </p:txBody>
      </p:sp>
      <p:pic>
        <p:nvPicPr>
          <p:cNvPr id="136" name="Google Shape;136;p25"/>
          <p:cNvPicPr preferRelativeResize="0"/>
          <p:nvPr/>
        </p:nvPicPr>
        <p:blipFill rotWithShape="1">
          <a:blip r:embed="rId3">
            <a:alphaModFix/>
          </a:blip>
          <a:srcRect b="0" l="0" r="0" t="0"/>
          <a:stretch/>
        </p:blipFill>
        <p:spPr>
          <a:xfrm>
            <a:off x="1414189" y="1460086"/>
            <a:ext cx="6315622" cy="222332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DBUND-Master">
  <a:themeElements>
    <a:clrScheme name="CDBUND-Master v3.13">
      <a:dk1>
        <a:srgbClr val="000000"/>
      </a:dk1>
      <a:lt1>
        <a:srgbClr val="FFFFFF"/>
      </a:lt1>
      <a:dk2>
        <a:srgbClr val="44546A"/>
      </a:dk2>
      <a:lt2>
        <a:srgbClr val="E6E6E6"/>
      </a:lt2>
      <a:accent1>
        <a:srgbClr val="05A8AF"/>
      </a:accent1>
      <a:accent2>
        <a:srgbClr val="294171"/>
      </a:accent2>
      <a:accent3>
        <a:srgbClr val="F1E21A"/>
      </a:accent3>
      <a:accent4>
        <a:srgbClr val="E1AE3A"/>
      </a:accent4>
      <a:accent5>
        <a:srgbClr val="BB006A"/>
      </a:accent5>
      <a:accent6>
        <a:srgbClr val="939393"/>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