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sz="1300">
                <a:solidFill>
                  <a:schemeClr val="dk1"/>
                </a:solidFill>
              </a:rPr>
              <a:t>((Vorführung auf Handy: Moment ich habe hier gerade noch eine Challenge, die ich bearbeiten will. Frage zeigen und ins Publikum stellen: Wisst ihr die Antwort?))</a:t>
            </a:r>
            <a:endParaRPr sz="13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de" sz="1200">
                <a:solidFill>
                  <a:schemeClr val="dk1"/>
                </a:solidFill>
              </a:rPr>
              <a:t>Das BLV hat die Vision die Daten zu Ernährung und ihrer Auswirkungen auf Umwelt, den Menschen und das Tierwohl der breiten Bevölkerung zu vermitteln. Mythen über Ernährung und bestimmte Nahrungsmittel soll aufgeräumt werden.</a:t>
            </a:r>
            <a:endParaRP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c3202d7567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c3202d7567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solidFill>
                  <a:schemeClr val="dk1"/>
                </a:solidFill>
              </a:rPr>
              <a:t>Spiel erklären….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c31aef3cff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c31aef3cf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Hier könnt ihr die Antwort auf die Frage bezüglich selber testen.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c31aef3cff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c31aef3cff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solidFill>
                  <a:schemeClr val="dk1"/>
                </a:solidFill>
              </a:rPr>
              <a:t>Wisst ihr ob die spanische oder die schweizerische Tomate aktuell die am nachhaltigste ist?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c31aef3cff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c31aef3cff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de">
                <a:solidFill>
                  <a:schemeClr val="dk1"/>
                </a:solidFill>
              </a:rPr>
              <a:t>Wir vernetzten Freunde - wir sind eine soziale Austauschplattform</a:t>
            </a:r>
            <a:endParaRPr>
              <a:solidFill>
                <a:schemeClr val="dk1"/>
              </a:solidFill>
            </a:endParaRPr>
          </a:p>
          <a:p>
            <a:pPr indent="-298450" lvl="0" marL="457200" rtl="0" algn="l">
              <a:spcBef>
                <a:spcPts val="0"/>
              </a:spcBef>
              <a:spcAft>
                <a:spcPts val="0"/>
              </a:spcAft>
              <a:buClr>
                <a:schemeClr val="dk1"/>
              </a:buClr>
              <a:buSzPts val="1100"/>
              <a:buChar char="●"/>
            </a:pPr>
            <a:r>
              <a:rPr lang="de">
                <a:solidFill>
                  <a:schemeClr val="dk1"/>
                </a:solidFill>
              </a:rPr>
              <a:t>Wir bieten unterschiedlichste Challenges, welche auch von den Nutzern des Games erfasst werden können - wir bieten Spannung und Abwechslung</a:t>
            </a:r>
            <a:endParaRPr>
              <a:solidFill>
                <a:schemeClr val="dk1"/>
              </a:solidFill>
            </a:endParaRPr>
          </a:p>
          <a:p>
            <a:pPr indent="-298450" lvl="0" marL="457200" rtl="0" algn="l">
              <a:spcBef>
                <a:spcPts val="0"/>
              </a:spcBef>
              <a:spcAft>
                <a:spcPts val="0"/>
              </a:spcAft>
              <a:buClr>
                <a:schemeClr val="dk1"/>
              </a:buClr>
              <a:buSzPts val="1100"/>
              <a:buChar char="●"/>
            </a:pPr>
            <a:r>
              <a:rPr lang="de">
                <a:solidFill>
                  <a:schemeClr val="dk1"/>
                </a:solidFill>
              </a:rPr>
              <a:t>Wir zeigen kontextbasierten Inhalt - wir sind eine Lern- und Awarenessplattform</a:t>
            </a:r>
            <a:endParaRPr>
              <a:solidFill>
                <a:schemeClr val="dk1"/>
              </a:solidFill>
            </a:endParaRPr>
          </a:p>
          <a:p>
            <a:pPr indent="-298450" lvl="0" marL="457200" rtl="0" algn="l">
              <a:spcBef>
                <a:spcPts val="0"/>
              </a:spcBef>
              <a:spcAft>
                <a:spcPts val="0"/>
              </a:spcAft>
              <a:buClr>
                <a:schemeClr val="dk1"/>
              </a:buClr>
              <a:buSzPts val="1100"/>
              <a:buChar char="●"/>
            </a:pPr>
            <a:r>
              <a:rPr lang="de">
                <a:solidFill>
                  <a:schemeClr val="dk1"/>
                </a:solidFill>
              </a:rPr>
              <a:t>Bei modular aufgebauten FoodOpti-Game können in weiteren Schritten neue Challenges hinzugefügt werden, wie z.B. die KI-basierte Essensbestimmung oder … (Alle unsere Ideen)</a:t>
            </a:r>
            <a:endParaRPr>
              <a:solidFill>
                <a:schemeClr val="dk1"/>
              </a:solidFill>
            </a:endParaRPr>
          </a:p>
          <a:p>
            <a:pPr indent="-298450" lvl="0" marL="457200" rtl="0" algn="l">
              <a:spcBef>
                <a:spcPts val="0"/>
              </a:spcBef>
              <a:spcAft>
                <a:spcPts val="0"/>
              </a:spcAft>
              <a:buClr>
                <a:schemeClr val="dk1"/>
              </a:buClr>
              <a:buSzPts val="1100"/>
              <a:buChar char="●"/>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c31aef3cff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c31aef3cff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sz="1400"/>
              <a:t>Die Frage ist: Wie kommuniziert man diese Informationen einfach und attraktiv, ohne dabei belehrend zu sein? </a:t>
            </a:r>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c2e9d6e84c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c2e9d6e84c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sz="1300"/>
              <a:t>Unsere Lösung heisst </a:t>
            </a:r>
            <a:r>
              <a:rPr lang="de" sz="1300">
                <a:solidFill>
                  <a:schemeClr val="dk1"/>
                </a:solidFill>
              </a:rPr>
              <a:t>OptiFood-Game: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de" sz="1300"/>
              <a:t>Lerne auf </a:t>
            </a:r>
            <a:r>
              <a:rPr lang="de" sz="1300"/>
              <a:t>spielerische Art und Weise welche Lebensmittel gesund, </a:t>
            </a:r>
            <a:r>
              <a:rPr lang="de" sz="1300"/>
              <a:t>nachhaltig</a:t>
            </a:r>
            <a:r>
              <a:rPr lang="de" sz="1300"/>
              <a:t> und gut für das Tierwohl und Umwelt sind. </a:t>
            </a:r>
            <a:endParaRPr sz="1300"/>
          </a:p>
          <a:p>
            <a:pPr indent="0" lvl="0" marL="0" rtl="0" algn="l">
              <a:spcBef>
                <a:spcPts val="0"/>
              </a:spcBef>
              <a:spcAft>
                <a:spcPts val="0"/>
              </a:spcAft>
              <a:buNone/>
            </a:pPr>
            <a:r>
              <a:rPr lang="de" sz="1300"/>
              <a:t>Wir haben ein dynamisches, nie </a:t>
            </a:r>
            <a:r>
              <a:rPr lang="de" sz="1300"/>
              <a:t>langweilig</a:t>
            </a:r>
            <a:r>
              <a:rPr lang="de" sz="1300"/>
              <a:t> werdendes Spiel das </a:t>
            </a:r>
            <a:r>
              <a:rPr lang="de" sz="1300"/>
              <a:t>Anwendungen</a:t>
            </a:r>
            <a:r>
              <a:rPr lang="de" sz="1300"/>
              <a:t> wie Quizzduell,</a:t>
            </a:r>
            <a:r>
              <a:rPr lang="de" sz="1300">
                <a:solidFill>
                  <a:schemeClr val="dk1"/>
                </a:solidFill>
              </a:rPr>
              <a:t>Tinder </a:t>
            </a:r>
            <a:r>
              <a:rPr lang="de" sz="1300"/>
              <a:t>und BeeReal kombiniert und sich in sozialen Netzwerk mit deinen Freunden spielen lässt</a:t>
            </a:r>
            <a:endParaRPr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c31aef3cff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c31aef3cff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sz="1200">
                <a:solidFill>
                  <a:schemeClr val="dk1"/>
                </a:solidFill>
              </a:rPr>
              <a:t>Das </a:t>
            </a:r>
            <a:r>
              <a:rPr lang="de" sz="1200">
                <a:solidFill>
                  <a:schemeClr val="dk1"/>
                </a:solidFill>
              </a:rPr>
              <a:t>Kernprinzip</a:t>
            </a:r>
            <a:r>
              <a:rPr lang="de" sz="1200">
                <a:solidFill>
                  <a:schemeClr val="dk1"/>
                </a:solidFill>
              </a:rPr>
              <a:t> ist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de" sz="1200">
                <a:solidFill>
                  <a:schemeClr val="dk1"/>
                </a:solidFill>
              </a:rPr>
              <a:t>Wir vernetzten Freunde - wir sind eine soziale Austauschplattform</a:t>
            </a:r>
            <a:endParaRPr sz="1200">
              <a:solidFill>
                <a:schemeClr val="dk1"/>
              </a:solidFill>
            </a:endParaRPr>
          </a:p>
          <a:p>
            <a:pPr indent="-304800" lvl="0" marL="457200" rtl="0" algn="l">
              <a:spcBef>
                <a:spcPts val="0"/>
              </a:spcBef>
              <a:spcAft>
                <a:spcPts val="0"/>
              </a:spcAft>
              <a:buClr>
                <a:schemeClr val="dk1"/>
              </a:buClr>
              <a:buSzPts val="1200"/>
              <a:buChar char="●"/>
            </a:pPr>
            <a:r>
              <a:rPr lang="de" sz="1200">
                <a:solidFill>
                  <a:schemeClr val="dk1"/>
                </a:solidFill>
              </a:rPr>
              <a:t>Wir bieten unterschiedlichste Challenges, welche auch von den Nutzern des Games erfasst werden können - wir bieten Spannung und Abwechslung</a:t>
            </a:r>
            <a:endParaRPr sz="1200">
              <a:solidFill>
                <a:schemeClr val="dk1"/>
              </a:solidFill>
            </a:endParaRPr>
          </a:p>
          <a:p>
            <a:pPr indent="-304800" lvl="0" marL="457200" rtl="0" algn="l">
              <a:spcBef>
                <a:spcPts val="0"/>
              </a:spcBef>
              <a:spcAft>
                <a:spcPts val="0"/>
              </a:spcAft>
              <a:buClr>
                <a:schemeClr val="dk1"/>
              </a:buClr>
              <a:buSzPts val="1200"/>
              <a:buChar char="●"/>
            </a:pPr>
            <a:r>
              <a:rPr lang="de" sz="1200">
                <a:solidFill>
                  <a:schemeClr val="dk1"/>
                </a:solidFill>
              </a:rPr>
              <a:t>Wir zeigen kontextbasierten Inhalt - wir sind eine Lern- und Awarenessplattform</a:t>
            </a:r>
            <a:endParaRPr sz="1200">
              <a:solidFill>
                <a:schemeClr val="dk1"/>
              </a:solidFill>
            </a:endParaRPr>
          </a:p>
          <a:p>
            <a:pPr indent="-304800" lvl="0" marL="457200" rtl="0" algn="l">
              <a:spcBef>
                <a:spcPts val="0"/>
              </a:spcBef>
              <a:spcAft>
                <a:spcPts val="0"/>
              </a:spcAft>
              <a:buClr>
                <a:schemeClr val="dk1"/>
              </a:buClr>
              <a:buSzPts val="1200"/>
              <a:buChar char="●"/>
            </a:pPr>
            <a:r>
              <a:rPr lang="de" sz="1200">
                <a:solidFill>
                  <a:schemeClr val="dk1"/>
                </a:solidFill>
              </a:rPr>
              <a:t>Bei modular aufgebauten FoodOpti-Game können in weiteren Schritten neue Challenges hinzugefügt werden, wie z.B. die KI-basierte Essensbestimmung oder … (Alle unsere Ideen)</a:t>
            </a:r>
            <a:endParaRPr sz="1200">
              <a:solidFill>
                <a:schemeClr val="dk1"/>
              </a:solidFill>
            </a:endParaRPr>
          </a:p>
          <a:p>
            <a:pPr indent="-304800" lvl="0" marL="457200" rtl="0" algn="l">
              <a:spcBef>
                <a:spcPts val="0"/>
              </a:spcBef>
              <a:spcAft>
                <a:spcPts val="0"/>
              </a:spcAft>
              <a:buClr>
                <a:schemeClr val="dk1"/>
              </a:buClr>
              <a:buSzPts val="1200"/>
              <a:buChar char="●"/>
            </a:pPr>
            <a:r>
              <a:rPr lang="de" sz="1200">
                <a:solidFill>
                  <a:schemeClr val="dk1"/>
                </a:solidFill>
              </a:rPr>
              <a:t>Ein paar Challanges haben wir ausgearbeitet:</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c3202d7567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c3202d7567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c31aef3cff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c31aef3cff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de">
                <a:solidFill>
                  <a:schemeClr val="dk1"/>
                </a:solidFill>
              </a:rPr>
              <a:t>Wir vernetzten Freunde - wir sind eine soziale Austauschplattform</a:t>
            </a:r>
            <a:endParaRPr>
              <a:solidFill>
                <a:schemeClr val="dk1"/>
              </a:solidFill>
            </a:endParaRPr>
          </a:p>
          <a:p>
            <a:pPr indent="-298450" lvl="0" marL="457200" rtl="0" algn="l">
              <a:spcBef>
                <a:spcPts val="0"/>
              </a:spcBef>
              <a:spcAft>
                <a:spcPts val="0"/>
              </a:spcAft>
              <a:buClr>
                <a:schemeClr val="dk1"/>
              </a:buClr>
              <a:buSzPts val="1100"/>
              <a:buChar char="●"/>
            </a:pPr>
            <a:r>
              <a:rPr lang="de">
                <a:solidFill>
                  <a:schemeClr val="dk1"/>
                </a:solidFill>
              </a:rPr>
              <a:t>Wir bieten unterschiedlichste Challenges, welche auch von den Nutzern des Games erfasst werden können - wir bieten Spannung und Abwechslung</a:t>
            </a:r>
            <a:endParaRPr>
              <a:solidFill>
                <a:schemeClr val="dk1"/>
              </a:solidFill>
            </a:endParaRPr>
          </a:p>
          <a:p>
            <a:pPr indent="-298450" lvl="0" marL="457200" rtl="0" algn="l">
              <a:spcBef>
                <a:spcPts val="0"/>
              </a:spcBef>
              <a:spcAft>
                <a:spcPts val="0"/>
              </a:spcAft>
              <a:buClr>
                <a:schemeClr val="dk1"/>
              </a:buClr>
              <a:buSzPts val="1100"/>
              <a:buChar char="●"/>
            </a:pPr>
            <a:r>
              <a:rPr lang="de">
                <a:solidFill>
                  <a:schemeClr val="dk1"/>
                </a:solidFill>
              </a:rPr>
              <a:t>Wir zeigen kontextbasierten Inhalt - wir sind eine Lern- und Awarenessplattform</a:t>
            </a:r>
            <a:endParaRPr>
              <a:solidFill>
                <a:schemeClr val="dk1"/>
              </a:solidFill>
            </a:endParaRPr>
          </a:p>
          <a:p>
            <a:pPr indent="-298450" lvl="0" marL="457200" rtl="0" algn="l">
              <a:spcBef>
                <a:spcPts val="0"/>
              </a:spcBef>
              <a:spcAft>
                <a:spcPts val="0"/>
              </a:spcAft>
              <a:buClr>
                <a:schemeClr val="dk1"/>
              </a:buClr>
              <a:buSzPts val="1100"/>
              <a:buChar char="●"/>
            </a:pPr>
            <a:r>
              <a:rPr lang="de">
                <a:solidFill>
                  <a:schemeClr val="dk1"/>
                </a:solidFill>
              </a:rPr>
              <a:t>Bei modular aufgebauten FoodOpti-Game können in weiteren Schritten neue Challenges hinzugefügt werden, wie z.B. die KI-basierte Essensbestimmung oder … (Alle unsere Ideen)</a:t>
            </a:r>
            <a:endParaRPr>
              <a:solidFill>
                <a:schemeClr val="dk1"/>
              </a:solidFill>
            </a:endParaRPr>
          </a:p>
          <a:p>
            <a:pPr indent="-298450" lvl="0" marL="457200" rtl="0" algn="l">
              <a:spcBef>
                <a:spcPts val="0"/>
              </a:spcBef>
              <a:spcAft>
                <a:spcPts val="0"/>
              </a:spcAft>
              <a:buClr>
                <a:schemeClr val="dk1"/>
              </a:buClr>
              <a:buSzPts val="1100"/>
              <a:buChar char="●"/>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c31aef3cff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c31aef3cff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solidFill>
                  <a:schemeClr val="dk1"/>
                </a:solidFill>
              </a:rPr>
              <a:t>Optifood Scan haben wir auch umgesetzt….</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c3202d7567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c3202d7567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de">
                <a:solidFill>
                  <a:schemeClr val="dk1"/>
                </a:solidFill>
              </a:rPr>
              <a:t>Spiel erklären….</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c31aef3cff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c31aef3cff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solidFill>
                  <a:schemeClr val="dk1"/>
                </a:solidFill>
              </a:rPr>
              <a:t>Ausblick: das Optifood REcipe Spiel haben wir in Figma ausgestaltet, es muss noch programmiert werden.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3.jp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6.png"/><Relationship Id="rId5"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20.png"/><Relationship Id="rId5"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E3AB2"/>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1370575" y="170650"/>
            <a:ext cx="6552600" cy="4722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de" sz="5400">
                <a:latin typeface="Play"/>
                <a:ea typeface="Play"/>
                <a:cs typeface="Play"/>
                <a:sym typeface="Play"/>
              </a:rPr>
              <a:t>Weisst du, </a:t>
            </a:r>
            <a:endParaRPr sz="5400">
              <a:latin typeface="Play"/>
              <a:ea typeface="Play"/>
              <a:cs typeface="Play"/>
              <a:sym typeface="Play"/>
            </a:endParaRPr>
          </a:p>
          <a:p>
            <a:pPr indent="0" lvl="0" marL="0" rtl="0" algn="ctr">
              <a:spcBef>
                <a:spcPts val="0"/>
              </a:spcBef>
              <a:spcAft>
                <a:spcPts val="0"/>
              </a:spcAft>
              <a:buNone/>
            </a:pPr>
            <a:r>
              <a:rPr lang="de" sz="5400">
                <a:latin typeface="Play"/>
                <a:ea typeface="Play"/>
                <a:cs typeface="Play"/>
                <a:sym typeface="Play"/>
              </a:rPr>
              <a:t>was du isst?</a:t>
            </a:r>
            <a:endParaRPr sz="5400">
              <a:latin typeface="Play"/>
              <a:ea typeface="Play"/>
              <a:cs typeface="Play"/>
              <a:sym typeface="Play"/>
            </a:endParaRPr>
          </a:p>
        </p:txBody>
      </p:sp>
      <p:pic>
        <p:nvPicPr>
          <p:cNvPr id="55" name="Google Shape;55;p13"/>
          <p:cNvPicPr preferRelativeResize="0"/>
          <p:nvPr/>
        </p:nvPicPr>
        <p:blipFill>
          <a:blip r:embed="rId3">
            <a:alphaModFix/>
          </a:blip>
          <a:stretch>
            <a:fillRect/>
          </a:stretch>
        </p:blipFill>
        <p:spPr>
          <a:xfrm>
            <a:off x="6399275" y="1416875"/>
            <a:ext cx="3810000" cy="4000500"/>
          </a:xfrm>
          <a:prstGeom prst="rect">
            <a:avLst/>
          </a:prstGeom>
          <a:noFill/>
          <a:ln>
            <a:noFill/>
          </a:ln>
        </p:spPr>
      </p:pic>
      <p:pic>
        <p:nvPicPr>
          <p:cNvPr id="56" name="Google Shape;56;p13"/>
          <p:cNvPicPr preferRelativeResize="0"/>
          <p:nvPr/>
        </p:nvPicPr>
        <p:blipFill>
          <a:blip r:embed="rId4">
            <a:alphaModFix/>
          </a:blip>
          <a:stretch>
            <a:fillRect/>
          </a:stretch>
        </p:blipFill>
        <p:spPr>
          <a:xfrm>
            <a:off x="-355900" y="-969612"/>
            <a:ext cx="3295650" cy="3952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1000"/>
                                        <p:tgtEl>
                                          <p:spTgt spid="56"/>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1">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1000"/>
                                        <p:tgtEl>
                                          <p:spTgt spid="5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9429"/>
        </a:solidFill>
      </p:bgPr>
    </p:bg>
    <p:spTree>
      <p:nvGrpSpPr>
        <p:cNvPr id="114" name="Shape 114"/>
        <p:cNvGrpSpPr/>
        <p:nvPr/>
      </p:nvGrpSpPr>
      <p:grpSpPr>
        <a:xfrm>
          <a:off x="0" y="0"/>
          <a:ext cx="0" cy="0"/>
          <a:chOff x="0" y="0"/>
          <a:chExt cx="0" cy="0"/>
        </a:xfrm>
      </p:grpSpPr>
      <p:pic>
        <p:nvPicPr>
          <p:cNvPr id="115" name="Google Shape;115;p22"/>
          <p:cNvPicPr preferRelativeResize="0"/>
          <p:nvPr/>
        </p:nvPicPr>
        <p:blipFill rotWithShape="1">
          <a:blip r:embed="rId3">
            <a:alphaModFix/>
          </a:blip>
          <a:srcRect b="0" l="0" r="0" t="0"/>
          <a:stretch/>
        </p:blipFill>
        <p:spPr>
          <a:xfrm>
            <a:off x="3560283" y="457775"/>
            <a:ext cx="2163633" cy="4378573"/>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19" name="Shape 119"/>
        <p:cNvGrpSpPr/>
        <p:nvPr/>
      </p:nvGrpSpPr>
      <p:grpSpPr>
        <a:xfrm>
          <a:off x="0" y="0"/>
          <a:ext cx="0" cy="0"/>
          <a:chOff x="0" y="0"/>
          <a:chExt cx="0" cy="0"/>
        </a:xfrm>
      </p:grpSpPr>
      <p:sp>
        <p:nvSpPr>
          <p:cNvPr id="120" name="Google Shape;120;p23"/>
          <p:cNvSpPr txBox="1"/>
          <p:nvPr>
            <p:ph type="ctrTitle"/>
          </p:nvPr>
        </p:nvSpPr>
        <p:spPr>
          <a:xfrm>
            <a:off x="871575" y="170650"/>
            <a:ext cx="6552600" cy="4722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de" sz="7200">
                <a:latin typeface="Play"/>
                <a:ea typeface="Play"/>
                <a:cs typeface="Play"/>
                <a:sym typeface="Play"/>
              </a:rPr>
              <a:t>Lets Play.</a:t>
            </a:r>
            <a:endParaRPr sz="7200">
              <a:latin typeface="Play"/>
              <a:ea typeface="Play"/>
              <a:cs typeface="Play"/>
              <a:sym typeface="Play"/>
            </a:endParaRPr>
          </a:p>
          <a:p>
            <a:pPr indent="0" lvl="0" marL="0" rtl="0" algn="l">
              <a:spcBef>
                <a:spcPts val="0"/>
              </a:spcBef>
              <a:spcAft>
                <a:spcPts val="0"/>
              </a:spcAft>
              <a:buNone/>
            </a:pPr>
            <a:r>
              <a:rPr lang="de" sz="4200">
                <a:latin typeface="Play"/>
                <a:ea typeface="Play"/>
                <a:cs typeface="Play"/>
                <a:sym typeface="Play"/>
              </a:rPr>
              <a:t>OptiFoodGame.ch</a:t>
            </a:r>
            <a:endParaRPr sz="4100">
              <a:latin typeface="Play"/>
              <a:ea typeface="Play"/>
              <a:cs typeface="Play"/>
              <a:sym typeface="Play"/>
            </a:endParaRPr>
          </a:p>
        </p:txBody>
      </p:sp>
      <p:pic>
        <p:nvPicPr>
          <p:cNvPr id="121" name="Google Shape;121;p23"/>
          <p:cNvPicPr preferRelativeResize="0"/>
          <p:nvPr/>
        </p:nvPicPr>
        <p:blipFill>
          <a:blip r:embed="rId3">
            <a:alphaModFix/>
          </a:blip>
          <a:stretch>
            <a:fillRect/>
          </a:stretch>
        </p:blipFill>
        <p:spPr>
          <a:xfrm>
            <a:off x="5712525" y="1269650"/>
            <a:ext cx="2604201" cy="26042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accent1"/>
        </a:solidFill>
      </p:bgPr>
    </p:bg>
    <p:spTree>
      <p:nvGrpSpPr>
        <p:cNvPr id="125" name="Shape 125"/>
        <p:cNvGrpSpPr/>
        <p:nvPr/>
      </p:nvGrpSpPr>
      <p:grpSpPr>
        <a:xfrm>
          <a:off x="0" y="0"/>
          <a:ext cx="0" cy="0"/>
          <a:chOff x="0" y="0"/>
          <a:chExt cx="0" cy="0"/>
        </a:xfrm>
      </p:grpSpPr>
      <p:sp>
        <p:nvSpPr>
          <p:cNvPr id="126" name="Google Shape;126;p24"/>
          <p:cNvSpPr txBox="1"/>
          <p:nvPr/>
        </p:nvSpPr>
        <p:spPr>
          <a:xfrm>
            <a:off x="3010775" y="1983325"/>
            <a:ext cx="3552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1800">
                <a:solidFill>
                  <a:srgbClr val="FF0000"/>
                </a:solidFill>
                <a:highlight>
                  <a:schemeClr val="dk1"/>
                </a:highlight>
              </a:rPr>
              <a:t>Teamfoto</a:t>
            </a:r>
            <a:endParaRPr sz="1800">
              <a:solidFill>
                <a:srgbClr val="FF0000"/>
              </a:solidFill>
              <a:highlight>
                <a:schemeClr val="dk1"/>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accent1"/>
        </a:solidFill>
      </p:bgPr>
    </p:bg>
    <p:spTree>
      <p:nvGrpSpPr>
        <p:cNvPr id="130" name="Shape 130"/>
        <p:cNvGrpSpPr/>
        <p:nvPr/>
      </p:nvGrpSpPr>
      <p:grpSpPr>
        <a:xfrm>
          <a:off x="0" y="0"/>
          <a:ext cx="0" cy="0"/>
          <a:chOff x="0" y="0"/>
          <a:chExt cx="0" cy="0"/>
        </a:xfrm>
      </p:grpSpPr>
      <p:sp>
        <p:nvSpPr>
          <p:cNvPr id="131" name="Google Shape;131;p25"/>
          <p:cNvSpPr txBox="1"/>
          <p:nvPr>
            <p:ph type="title"/>
          </p:nvPr>
        </p:nvSpPr>
        <p:spPr>
          <a:xfrm>
            <a:off x="311700" y="1256500"/>
            <a:ext cx="4433100" cy="47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de" sz="4800">
                <a:latin typeface="Play"/>
                <a:ea typeface="Play"/>
                <a:cs typeface="Play"/>
                <a:sym typeface="Play"/>
              </a:rPr>
              <a:t>Weisst du die Antwort?</a:t>
            </a:r>
            <a:endParaRPr sz="4800"/>
          </a:p>
        </p:txBody>
      </p:sp>
      <p:pic>
        <p:nvPicPr>
          <p:cNvPr id="132" name="Google Shape;132;p25"/>
          <p:cNvPicPr preferRelativeResize="0"/>
          <p:nvPr/>
        </p:nvPicPr>
        <p:blipFill>
          <a:blip r:embed="rId3">
            <a:alphaModFix/>
          </a:blip>
          <a:stretch>
            <a:fillRect/>
          </a:stretch>
        </p:blipFill>
        <p:spPr>
          <a:xfrm>
            <a:off x="5048575" y="340200"/>
            <a:ext cx="3020275" cy="6538598"/>
          </a:xfrm>
          <a:prstGeom prst="rect">
            <a:avLst/>
          </a:prstGeom>
          <a:noFill/>
          <a:ln>
            <a:noFill/>
          </a:ln>
        </p:spPr>
      </p:pic>
      <p:sp>
        <p:nvSpPr>
          <p:cNvPr id="133" name="Google Shape;133;p25"/>
          <p:cNvSpPr txBox="1"/>
          <p:nvPr/>
        </p:nvSpPr>
        <p:spPr>
          <a:xfrm>
            <a:off x="1192800" y="3289275"/>
            <a:ext cx="3552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1800">
                <a:solidFill>
                  <a:srgbClr val="FF0000"/>
                </a:solidFill>
                <a:highlight>
                  <a:schemeClr val="dk1"/>
                </a:highlight>
              </a:rPr>
              <a:t>Andere Frage zeigen</a:t>
            </a:r>
            <a:endParaRPr sz="1800">
              <a:solidFill>
                <a:srgbClr val="FF0000"/>
              </a:solidFill>
              <a:highlight>
                <a:schemeClr val="dk1"/>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E3AB2"/>
        </a:solidFill>
      </p:bgPr>
    </p:bg>
    <p:spTree>
      <p:nvGrpSpPr>
        <p:cNvPr id="60"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b="25398" l="19268" r="18433" t="12303"/>
          <a:stretch/>
        </p:blipFill>
        <p:spPr>
          <a:xfrm>
            <a:off x="-329400" y="2804000"/>
            <a:ext cx="2172000" cy="2172000"/>
          </a:xfrm>
          <a:prstGeom prst="ellipse">
            <a:avLst/>
          </a:prstGeom>
          <a:noFill/>
          <a:ln>
            <a:noFill/>
          </a:ln>
        </p:spPr>
      </p:pic>
      <p:pic>
        <p:nvPicPr>
          <p:cNvPr id="62" name="Google Shape;62;p14"/>
          <p:cNvPicPr preferRelativeResize="0"/>
          <p:nvPr/>
        </p:nvPicPr>
        <p:blipFill rotWithShape="1">
          <a:blip r:embed="rId4">
            <a:alphaModFix/>
          </a:blip>
          <a:srcRect b="4425" l="3516" r="7229" t="0"/>
          <a:stretch/>
        </p:blipFill>
        <p:spPr>
          <a:xfrm>
            <a:off x="7745975" y="170650"/>
            <a:ext cx="2829600" cy="2667600"/>
          </a:xfrm>
          <a:prstGeom prst="ellipse">
            <a:avLst/>
          </a:prstGeom>
          <a:noFill/>
          <a:ln>
            <a:noFill/>
          </a:ln>
        </p:spPr>
      </p:pic>
      <p:sp>
        <p:nvSpPr>
          <p:cNvPr id="63" name="Google Shape;63;p14"/>
          <p:cNvSpPr txBox="1"/>
          <p:nvPr>
            <p:ph type="ctrTitle"/>
          </p:nvPr>
        </p:nvSpPr>
        <p:spPr>
          <a:xfrm>
            <a:off x="1370575" y="170650"/>
            <a:ext cx="6552600" cy="4722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de" sz="5400">
                <a:latin typeface="Play"/>
                <a:ea typeface="Play"/>
                <a:cs typeface="Play"/>
                <a:sym typeface="Play"/>
              </a:rPr>
              <a:t>Und welche Auswirkungen deine Ernährung hat?</a:t>
            </a:r>
            <a:endParaRPr sz="5400">
              <a:latin typeface="Play"/>
              <a:ea typeface="Play"/>
              <a:cs typeface="Play"/>
              <a:sym typeface="Pl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1000"/>
                                        <p:tgtEl>
                                          <p:spTgt spid="61"/>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1000"/>
                                        <p:tgtEl>
                                          <p:spTgt spid="6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pic>
        <p:nvPicPr>
          <p:cNvPr descr="Person in schwarzer Jacke mit weißem Smartphone" id="68" name="Google Shape;68;p15"/>
          <p:cNvPicPr preferRelativeResize="0"/>
          <p:nvPr/>
        </p:nvPicPr>
        <p:blipFill rotWithShape="1">
          <a:blip r:embed="rId3">
            <a:alphaModFix/>
          </a:blip>
          <a:srcRect b="7813" l="0" r="0" t="7813"/>
          <a:stretch/>
        </p:blipFill>
        <p:spPr>
          <a:xfrm flipH="1">
            <a:off x="0" y="0"/>
            <a:ext cx="9144001" cy="5143500"/>
          </a:xfrm>
          <a:prstGeom prst="rect">
            <a:avLst/>
          </a:prstGeom>
          <a:noFill/>
          <a:ln>
            <a:noFill/>
          </a:ln>
        </p:spPr>
      </p:pic>
      <p:pic>
        <p:nvPicPr>
          <p:cNvPr id="69" name="Google Shape;69;p15"/>
          <p:cNvPicPr preferRelativeResize="0"/>
          <p:nvPr/>
        </p:nvPicPr>
        <p:blipFill>
          <a:blip r:embed="rId4">
            <a:alphaModFix/>
          </a:blip>
          <a:stretch>
            <a:fillRect/>
          </a:stretch>
        </p:blipFill>
        <p:spPr>
          <a:xfrm>
            <a:off x="2797025" y="1140087"/>
            <a:ext cx="3219500" cy="2863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69"/>
                                        </p:tgtEl>
                                        <p:attrNameLst>
                                          <p:attrName>style.visibility</p:attrName>
                                        </p:attrNameLst>
                                      </p:cBhvr>
                                      <p:to>
                                        <p:strVal val="visible"/>
                                      </p:to>
                                    </p:set>
                                    <p:anim calcmode="lin" valueType="num">
                                      <p:cBhvr additive="base">
                                        <p:cTn dur="1000"/>
                                        <p:tgtEl>
                                          <p:spTgt spid="69"/>
                                        </p:tgtEl>
                                        <p:attrNameLst>
                                          <p:attrName>ppt_w</p:attrName>
                                        </p:attrNameLst>
                                      </p:cBhvr>
                                      <p:tavLst>
                                        <p:tav fmla="" tm="0">
                                          <p:val>
                                            <p:strVal val="0"/>
                                          </p:val>
                                        </p:tav>
                                        <p:tav fmla="" tm="100000">
                                          <p:val>
                                            <p:strVal val="#ppt_w"/>
                                          </p:val>
                                        </p:tav>
                                      </p:tavLst>
                                    </p:anim>
                                    <p:anim calcmode="lin" valueType="num">
                                      <p:cBhvr additive="base">
                                        <p:cTn dur="1000"/>
                                        <p:tgtEl>
                                          <p:spTgt spid="6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73" name="Shape 73"/>
        <p:cNvGrpSpPr/>
        <p:nvPr/>
      </p:nvGrpSpPr>
      <p:grpSpPr>
        <a:xfrm>
          <a:off x="0" y="0"/>
          <a:ext cx="0" cy="0"/>
          <a:chOff x="0" y="0"/>
          <a:chExt cx="0" cy="0"/>
        </a:xfrm>
      </p:grpSpPr>
      <p:sp>
        <p:nvSpPr>
          <p:cNvPr id="74" name="Google Shape;74;p16"/>
          <p:cNvSpPr txBox="1"/>
          <p:nvPr>
            <p:ph type="title"/>
          </p:nvPr>
        </p:nvSpPr>
        <p:spPr>
          <a:xfrm>
            <a:off x="311700" y="90375"/>
            <a:ext cx="8520600" cy="473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de" sz="4800">
                <a:latin typeface="Play"/>
                <a:ea typeface="Play"/>
                <a:cs typeface="Play"/>
                <a:sym typeface="Play"/>
              </a:rPr>
              <a:t>Spielen - Lernen - </a:t>
            </a:r>
            <a:r>
              <a:rPr lang="de" sz="4800">
                <a:latin typeface="Play"/>
                <a:ea typeface="Play"/>
                <a:cs typeface="Play"/>
                <a:sym typeface="Play"/>
              </a:rPr>
              <a:t>Vernetzen</a:t>
            </a:r>
            <a:endParaRPr sz="4800"/>
          </a:p>
        </p:txBody>
      </p:sp>
      <p:pic>
        <p:nvPicPr>
          <p:cNvPr id="75" name="Google Shape;75;p16"/>
          <p:cNvPicPr preferRelativeResize="0"/>
          <p:nvPr/>
        </p:nvPicPr>
        <p:blipFill rotWithShape="1">
          <a:blip r:embed="rId3">
            <a:alphaModFix/>
          </a:blip>
          <a:srcRect b="0" l="0" r="0" t="0"/>
          <a:stretch/>
        </p:blipFill>
        <p:spPr>
          <a:xfrm>
            <a:off x="867225" y="1207225"/>
            <a:ext cx="2163633" cy="4378573"/>
          </a:xfrm>
          <a:prstGeom prst="rect">
            <a:avLst/>
          </a:prstGeom>
          <a:noFill/>
          <a:ln>
            <a:noFill/>
          </a:ln>
          <a:effectLst>
            <a:outerShdw blurRad="57150" rotWithShape="0" algn="bl" dir="5400000" dist="19050">
              <a:srgbClr val="000000">
                <a:alpha val="50000"/>
              </a:srgbClr>
            </a:outerShdw>
          </a:effectLst>
        </p:spPr>
      </p:pic>
      <p:pic>
        <p:nvPicPr>
          <p:cNvPr id="76" name="Google Shape;76;p16"/>
          <p:cNvPicPr preferRelativeResize="0"/>
          <p:nvPr/>
        </p:nvPicPr>
        <p:blipFill rotWithShape="1">
          <a:blip r:embed="rId4">
            <a:alphaModFix/>
          </a:blip>
          <a:srcRect b="0" l="0" r="0" t="0"/>
          <a:stretch/>
        </p:blipFill>
        <p:spPr>
          <a:xfrm>
            <a:off x="3560279" y="1207225"/>
            <a:ext cx="2163633" cy="4378573"/>
          </a:xfrm>
          <a:prstGeom prst="rect">
            <a:avLst/>
          </a:prstGeom>
          <a:noFill/>
          <a:ln>
            <a:noFill/>
          </a:ln>
          <a:effectLst>
            <a:outerShdw blurRad="57150" rotWithShape="0" algn="bl" dir="5400000" dist="19050">
              <a:srgbClr val="000000">
                <a:alpha val="50000"/>
              </a:srgbClr>
            </a:outerShdw>
          </a:effectLst>
        </p:spPr>
      </p:pic>
      <p:pic>
        <p:nvPicPr>
          <p:cNvPr id="77" name="Google Shape;77;p16"/>
          <p:cNvPicPr preferRelativeResize="0"/>
          <p:nvPr/>
        </p:nvPicPr>
        <p:blipFill rotWithShape="1">
          <a:blip r:embed="rId5">
            <a:alphaModFix/>
          </a:blip>
          <a:srcRect b="0" l="0" r="0" t="0"/>
          <a:stretch/>
        </p:blipFill>
        <p:spPr>
          <a:xfrm>
            <a:off x="6253358" y="1207225"/>
            <a:ext cx="2163633" cy="4378573"/>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81" name="Shape 81"/>
        <p:cNvGrpSpPr/>
        <p:nvPr/>
      </p:nvGrpSpPr>
      <p:grpSpPr>
        <a:xfrm>
          <a:off x="0" y="0"/>
          <a:ext cx="0" cy="0"/>
          <a:chOff x="0" y="0"/>
          <a:chExt cx="0" cy="0"/>
        </a:xfrm>
      </p:grpSpPr>
      <p:pic>
        <p:nvPicPr>
          <p:cNvPr id="82" name="Google Shape;82;p17"/>
          <p:cNvPicPr preferRelativeResize="0"/>
          <p:nvPr/>
        </p:nvPicPr>
        <p:blipFill>
          <a:blip r:embed="rId3">
            <a:alphaModFix/>
          </a:blip>
          <a:stretch>
            <a:fillRect/>
          </a:stretch>
        </p:blipFill>
        <p:spPr>
          <a:xfrm>
            <a:off x="6399275" y="1416875"/>
            <a:ext cx="3810000" cy="4000500"/>
          </a:xfrm>
          <a:prstGeom prst="rect">
            <a:avLst/>
          </a:prstGeom>
          <a:noFill/>
          <a:ln>
            <a:noFill/>
          </a:ln>
        </p:spPr>
      </p:pic>
      <p:pic>
        <p:nvPicPr>
          <p:cNvPr id="83" name="Google Shape;83;p17"/>
          <p:cNvPicPr preferRelativeResize="0"/>
          <p:nvPr/>
        </p:nvPicPr>
        <p:blipFill>
          <a:blip r:embed="rId4">
            <a:alphaModFix/>
          </a:blip>
          <a:stretch>
            <a:fillRect/>
          </a:stretch>
        </p:blipFill>
        <p:spPr>
          <a:xfrm>
            <a:off x="-355900" y="-969612"/>
            <a:ext cx="3295650" cy="3952875"/>
          </a:xfrm>
          <a:prstGeom prst="rect">
            <a:avLst/>
          </a:prstGeom>
          <a:noFill/>
          <a:ln>
            <a:noFill/>
          </a:ln>
        </p:spPr>
      </p:pic>
      <p:pic>
        <p:nvPicPr>
          <p:cNvPr id="84" name="Google Shape;84;p17"/>
          <p:cNvPicPr preferRelativeResize="0"/>
          <p:nvPr/>
        </p:nvPicPr>
        <p:blipFill rotWithShape="1">
          <a:blip r:embed="rId5">
            <a:alphaModFix/>
          </a:blip>
          <a:srcRect b="0" l="4767" r="4776" t="0"/>
          <a:stretch/>
        </p:blipFill>
        <p:spPr>
          <a:xfrm>
            <a:off x="2213750" y="980600"/>
            <a:ext cx="4577501" cy="31823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1000"/>
                                        <p:tgtEl>
                                          <p:spTgt spid="83"/>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1">
                                  <p:stCondLst>
                                    <p:cond delay="0"/>
                                  </p:stCondLst>
                                  <p:childTnLst>
                                    <p:set>
                                      <p:cBhvr>
                                        <p:cTn dur="1" fill="hold">
                                          <p:stCondLst>
                                            <p:cond delay="0"/>
                                          </p:stCondLst>
                                        </p:cTn>
                                        <p:tgtEl>
                                          <p:spTgt spid="82"/>
                                        </p:tgtEl>
                                        <p:attrNameLst>
                                          <p:attrName>style.visibility</p:attrName>
                                        </p:attrNameLst>
                                      </p:cBhvr>
                                      <p:to>
                                        <p:strVal val="visible"/>
                                      </p:to>
                                    </p:set>
                                    <p:anim calcmode="lin" valueType="num">
                                      <p:cBhvr additive="base">
                                        <p:cTn dur="1000"/>
                                        <p:tgtEl>
                                          <p:spTgt spid="8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88" name="Shape 88"/>
        <p:cNvGrpSpPr/>
        <p:nvPr/>
      </p:nvGrpSpPr>
      <p:grpSpPr>
        <a:xfrm>
          <a:off x="0" y="0"/>
          <a:ext cx="0" cy="0"/>
          <a:chOff x="0" y="0"/>
          <a:chExt cx="0" cy="0"/>
        </a:xfrm>
      </p:grpSpPr>
      <p:pic>
        <p:nvPicPr>
          <p:cNvPr id="89" name="Google Shape;89;p18"/>
          <p:cNvPicPr preferRelativeResize="0"/>
          <p:nvPr/>
        </p:nvPicPr>
        <p:blipFill rotWithShape="1">
          <a:blip r:embed="rId3">
            <a:alphaModFix/>
          </a:blip>
          <a:srcRect b="0" l="0" r="0" t="0"/>
          <a:stretch/>
        </p:blipFill>
        <p:spPr>
          <a:xfrm>
            <a:off x="867225" y="457775"/>
            <a:ext cx="2163633" cy="4378573"/>
          </a:xfrm>
          <a:prstGeom prst="rect">
            <a:avLst/>
          </a:prstGeom>
          <a:noFill/>
          <a:ln>
            <a:noFill/>
          </a:ln>
          <a:effectLst>
            <a:outerShdw blurRad="57150" rotWithShape="0" algn="bl" dir="5400000" dist="19050">
              <a:srgbClr val="000000">
                <a:alpha val="50000"/>
              </a:srgbClr>
            </a:outerShdw>
          </a:effectLst>
        </p:spPr>
      </p:pic>
      <p:pic>
        <p:nvPicPr>
          <p:cNvPr id="90" name="Google Shape;90;p18"/>
          <p:cNvPicPr preferRelativeResize="0"/>
          <p:nvPr/>
        </p:nvPicPr>
        <p:blipFill rotWithShape="1">
          <a:blip r:embed="rId4">
            <a:alphaModFix/>
          </a:blip>
          <a:srcRect b="0" l="0" r="0" t="0"/>
          <a:stretch/>
        </p:blipFill>
        <p:spPr>
          <a:xfrm>
            <a:off x="3560283" y="457775"/>
            <a:ext cx="2163633" cy="4378573"/>
          </a:xfrm>
          <a:prstGeom prst="rect">
            <a:avLst/>
          </a:prstGeom>
          <a:noFill/>
          <a:ln>
            <a:noFill/>
          </a:ln>
          <a:effectLst>
            <a:outerShdw blurRad="57150" rotWithShape="0" algn="bl" dir="5400000" dist="19050">
              <a:srgbClr val="000000">
                <a:alpha val="50000"/>
              </a:srgbClr>
            </a:outerShdw>
          </a:effectLst>
        </p:spPr>
      </p:pic>
      <p:pic>
        <p:nvPicPr>
          <p:cNvPr id="91" name="Google Shape;91;p18"/>
          <p:cNvPicPr preferRelativeResize="0"/>
          <p:nvPr/>
        </p:nvPicPr>
        <p:blipFill rotWithShape="1">
          <a:blip r:embed="rId5">
            <a:alphaModFix/>
          </a:blip>
          <a:srcRect b="0" l="0" r="0" t="0"/>
          <a:stretch/>
        </p:blipFill>
        <p:spPr>
          <a:xfrm>
            <a:off x="6253342" y="457775"/>
            <a:ext cx="2163633" cy="4378573"/>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25C5C"/>
        </a:solidFill>
      </p:bgPr>
    </p:bg>
    <p:spTree>
      <p:nvGrpSpPr>
        <p:cNvPr id="95" name="Shape 95"/>
        <p:cNvGrpSpPr/>
        <p:nvPr/>
      </p:nvGrpSpPr>
      <p:grpSpPr>
        <a:xfrm>
          <a:off x="0" y="0"/>
          <a:ext cx="0" cy="0"/>
          <a:chOff x="0" y="0"/>
          <a:chExt cx="0" cy="0"/>
        </a:xfrm>
      </p:grpSpPr>
      <p:pic>
        <p:nvPicPr>
          <p:cNvPr id="96" name="Google Shape;96;p19"/>
          <p:cNvPicPr preferRelativeResize="0"/>
          <p:nvPr/>
        </p:nvPicPr>
        <p:blipFill rotWithShape="1">
          <a:blip r:embed="rId3">
            <a:alphaModFix/>
          </a:blip>
          <a:srcRect b="0" l="0" r="0" t="0"/>
          <a:stretch/>
        </p:blipFill>
        <p:spPr>
          <a:xfrm>
            <a:off x="2002100" y="747550"/>
            <a:ext cx="5000176" cy="31822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25C5C"/>
        </a:solidFill>
      </p:bgPr>
    </p:bg>
    <p:spTree>
      <p:nvGrpSpPr>
        <p:cNvPr id="100" name="Shape 100"/>
        <p:cNvGrpSpPr/>
        <p:nvPr/>
      </p:nvGrpSpPr>
      <p:grpSpPr>
        <a:xfrm>
          <a:off x="0" y="0"/>
          <a:ext cx="0" cy="0"/>
          <a:chOff x="0" y="0"/>
          <a:chExt cx="0" cy="0"/>
        </a:xfrm>
      </p:grpSpPr>
      <p:pic>
        <p:nvPicPr>
          <p:cNvPr id="101" name="Google Shape;101;p20"/>
          <p:cNvPicPr preferRelativeResize="0"/>
          <p:nvPr/>
        </p:nvPicPr>
        <p:blipFill>
          <a:blip r:embed="rId3">
            <a:alphaModFix/>
          </a:blip>
          <a:stretch>
            <a:fillRect/>
          </a:stretch>
        </p:blipFill>
        <p:spPr>
          <a:xfrm>
            <a:off x="867225" y="457775"/>
            <a:ext cx="2163633" cy="4378573"/>
          </a:xfrm>
          <a:prstGeom prst="rect">
            <a:avLst/>
          </a:prstGeom>
          <a:noFill/>
          <a:ln>
            <a:noFill/>
          </a:ln>
          <a:effectLst>
            <a:outerShdw blurRad="57150" rotWithShape="0" algn="bl" dir="5400000" dist="19050">
              <a:srgbClr val="000000">
                <a:alpha val="50000"/>
              </a:srgbClr>
            </a:outerShdw>
          </a:effectLst>
        </p:spPr>
      </p:pic>
      <p:pic>
        <p:nvPicPr>
          <p:cNvPr id="102" name="Google Shape;102;p20"/>
          <p:cNvPicPr preferRelativeResize="0"/>
          <p:nvPr/>
        </p:nvPicPr>
        <p:blipFill>
          <a:blip r:embed="rId4">
            <a:alphaModFix/>
          </a:blip>
          <a:stretch>
            <a:fillRect/>
          </a:stretch>
        </p:blipFill>
        <p:spPr>
          <a:xfrm>
            <a:off x="3560283" y="457775"/>
            <a:ext cx="2163633" cy="4378573"/>
          </a:xfrm>
          <a:prstGeom prst="rect">
            <a:avLst/>
          </a:prstGeom>
          <a:noFill/>
          <a:ln>
            <a:noFill/>
          </a:ln>
          <a:effectLst>
            <a:outerShdw blurRad="57150" rotWithShape="0" algn="bl" dir="5400000" dist="19050">
              <a:srgbClr val="000000">
                <a:alpha val="50000"/>
              </a:srgbClr>
            </a:outerShdw>
          </a:effectLst>
        </p:spPr>
      </p:pic>
      <p:pic>
        <p:nvPicPr>
          <p:cNvPr id="103" name="Google Shape;103;p20"/>
          <p:cNvPicPr preferRelativeResize="0"/>
          <p:nvPr/>
        </p:nvPicPr>
        <p:blipFill>
          <a:blip r:embed="rId5">
            <a:alphaModFix/>
          </a:blip>
          <a:stretch>
            <a:fillRect/>
          </a:stretch>
        </p:blipFill>
        <p:spPr>
          <a:xfrm>
            <a:off x="6253342" y="457775"/>
            <a:ext cx="2163633" cy="4378573"/>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9429"/>
        </a:solidFill>
      </p:bgPr>
    </p:bg>
    <p:spTree>
      <p:nvGrpSpPr>
        <p:cNvPr id="107" name="Shape 107"/>
        <p:cNvGrpSpPr/>
        <p:nvPr/>
      </p:nvGrpSpPr>
      <p:grpSpPr>
        <a:xfrm>
          <a:off x="0" y="0"/>
          <a:ext cx="0" cy="0"/>
          <a:chOff x="0" y="0"/>
          <a:chExt cx="0" cy="0"/>
        </a:xfrm>
      </p:grpSpPr>
      <p:pic>
        <p:nvPicPr>
          <p:cNvPr id="108" name="Google Shape;108;p21"/>
          <p:cNvPicPr preferRelativeResize="0"/>
          <p:nvPr/>
        </p:nvPicPr>
        <p:blipFill>
          <a:blip r:embed="rId3">
            <a:alphaModFix/>
          </a:blip>
          <a:stretch>
            <a:fillRect/>
          </a:stretch>
        </p:blipFill>
        <p:spPr>
          <a:xfrm>
            <a:off x="2213750" y="980600"/>
            <a:ext cx="4577501" cy="3182300"/>
          </a:xfrm>
          <a:prstGeom prst="rect">
            <a:avLst/>
          </a:prstGeom>
          <a:noFill/>
          <a:ln>
            <a:noFill/>
          </a:ln>
        </p:spPr>
      </p:pic>
      <p:pic>
        <p:nvPicPr>
          <p:cNvPr id="109" name="Google Shape;109;p21"/>
          <p:cNvPicPr preferRelativeResize="0"/>
          <p:nvPr/>
        </p:nvPicPr>
        <p:blipFill>
          <a:blip r:embed="rId4">
            <a:alphaModFix/>
          </a:blip>
          <a:stretch>
            <a:fillRect/>
          </a:stretch>
        </p:blipFill>
        <p:spPr>
          <a:xfrm>
            <a:off x="6117675" y="3667200"/>
            <a:ext cx="2664925" cy="2664925"/>
          </a:xfrm>
          <a:prstGeom prst="rect">
            <a:avLst/>
          </a:prstGeom>
          <a:noFill/>
          <a:ln>
            <a:noFill/>
          </a:ln>
        </p:spPr>
      </p:pic>
      <p:pic>
        <p:nvPicPr>
          <p:cNvPr id="110" name="Google Shape;110;p21"/>
          <p:cNvPicPr preferRelativeResize="0"/>
          <p:nvPr/>
        </p:nvPicPr>
        <p:blipFill>
          <a:blip r:embed="rId5">
            <a:alphaModFix/>
          </a:blip>
          <a:stretch>
            <a:fillRect/>
          </a:stretch>
        </p:blipFill>
        <p:spPr>
          <a:xfrm flipH="1">
            <a:off x="-506651" y="0"/>
            <a:ext cx="3191901" cy="2779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1000"/>
                                        <p:tgtEl>
                                          <p:spTgt spid="110"/>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1">
                                  <p:stCondLst>
                                    <p:cond delay="0"/>
                                  </p:stCondLst>
                                  <p:childTnLst>
                                    <p:set>
                                      <p:cBhvr>
                                        <p:cTn dur="1" fill="hold">
                                          <p:stCondLst>
                                            <p:cond delay="0"/>
                                          </p:stCondLst>
                                        </p:cTn>
                                        <p:tgtEl>
                                          <p:spTgt spid="109"/>
                                        </p:tgtEl>
                                        <p:attrNameLst>
                                          <p:attrName>style.visibility</p:attrName>
                                        </p:attrNameLst>
                                      </p:cBhvr>
                                      <p:to>
                                        <p:strVal val="visible"/>
                                      </p:to>
                                    </p:set>
                                    <p:anim calcmode="lin" valueType="num">
                                      <p:cBhvr additive="base">
                                        <p:cTn dur="1000"/>
                                        <p:tgtEl>
                                          <p:spTgt spid="10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