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4" r:id="rId3"/>
  </p:sldMasterIdLst>
  <p:notesMasterIdLst>
    <p:notesMasterId r:id="rId11"/>
  </p:notesMasterIdLst>
  <p:handoutMasterIdLst>
    <p:handoutMasterId r:id="rId12"/>
  </p:handoutMasterIdLst>
  <p:sldIdLst>
    <p:sldId id="419" r:id="rId4"/>
    <p:sldId id="418" r:id="rId5"/>
    <p:sldId id="413" r:id="rId6"/>
    <p:sldId id="260" r:id="rId7"/>
    <p:sldId id="257" r:id="rId8"/>
    <p:sldId id="258" r:id="rId9"/>
    <p:sldId id="415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3F20220-A9EC-A714-628B-EBABD5A2D270}" name="Lukas Hohl" initials="LH" userId="d4cfef51308a4ce9" providerId="Windows Live"/>
  <p188:author id="{E415A646-EDD2-5A47-7012-A808F067D040}" name="Stefan Metzger" initials="" userId="S::stefan.metzger@beyondcivic.com::7342bce2-3e72-4250-a4c6-9b3b6af688d0" providerId="AD"/>
  <p188:author id="{61030273-6594-A9C5-312B-F522C890D12E}" name="Stefan Metzger" initials="" userId="S::Stefan@beyondcivic.com::7342bce2-3e72-4250-a4c6-9b3b6af688d0" providerId="AD"/>
  <p188:author id="{C30F5979-EFF3-7A1F-D3CD-82DA3F189F76}" name="Lukas | TrustRelay" initials="LH" userId="S::lukas.hohl@trustrelay.io::918b003e-692a-4425-8108-f9c6619b009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3625"/>
    <a:srgbClr val="C7A36F"/>
    <a:srgbClr val="9D7D50"/>
    <a:srgbClr val="665BCA"/>
    <a:srgbClr val="E05579"/>
    <a:srgbClr val="00A195"/>
    <a:srgbClr val="3366CC"/>
    <a:srgbClr val="FFD200"/>
    <a:srgbClr val="FFD500"/>
    <a:srgbClr val="7B8A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FC293C8-7FA8-BD4D-A014-B80515E64F45}" v="5" dt="2024-03-15T14:04:51.84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2838BEF-8BB2-4498-84A7-C5851F593DF1}" styleName="Mittlere Formatvorlage 4 - Akz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E8034E78-7F5D-4C2E-B375-FC64B27BC917}" styleName="Dunkle Formatvorlag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F1AB2-1976-4502-BF36-3FF5EA218861}" styleName="Mittlere Formatvorlage 4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7AC3CCA-C797-4891-BE02-D94E43425B78}" styleName="Mittlere Formatvorlag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pos="3840"/>
        <p:guide orient="horz" pos="216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18" Type="http://schemas.microsoft.com/office/2018/10/relationships/authors" Target="authors.xml"/><Relationship Id="rId3" Type="http://schemas.openxmlformats.org/officeDocument/2006/relationships/slideMaster" Target="slideMasters/slideMaster1.xml"/><Relationship Id="rId7" Type="http://schemas.openxmlformats.org/officeDocument/2006/relationships/slide" Target="slides/slide4.xml"/><Relationship Id="rId12" Type="http://schemas.openxmlformats.org/officeDocument/2006/relationships/handoutMaster" Target="handoutMasters/handoutMaster1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C4111A5C-76BE-F14F-AF12-2D926B63BE0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>
              <a:latin typeface="Helvetica" pitchFamily="2" charset="0"/>
            </a:endParaRP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2213826-038E-8C4B-AE11-672EF13555D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EC9283-EE82-9243-855E-F55E1D05CE6C}" type="datetime1">
              <a:rPr lang="de-CH" smtClean="0">
                <a:latin typeface="Helvetica" pitchFamily="2" charset="0"/>
              </a:rPr>
              <a:t>15.03.2024</a:t>
            </a:fld>
            <a:endParaRPr lang="de-DE">
              <a:latin typeface="Helvetica" pitchFamily="2" charset="0"/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EF284A3-29CF-1A4F-ABB7-107A25293CB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de-DE">
                <a:latin typeface="Helvetica" pitchFamily="2" charset="0"/>
              </a:rPr>
              <a:t>Titel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B672CD6-4831-2E4C-ADE8-2A8BDAEC7B4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1D0B43-55B1-2F42-B2F2-7F82DE988CDC}" type="slidenum">
              <a:rPr lang="de-DE" smtClean="0">
                <a:latin typeface="Helvetica" pitchFamily="2" charset="0"/>
              </a:rPr>
              <a:t>‹#›</a:t>
            </a:fld>
            <a:endParaRPr lang="de-DE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7957180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Helvetica" pitchFamily="2" charset="0"/>
              </a:defRPr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Helvetica" pitchFamily="2" charset="0"/>
              </a:defRPr>
            </a:lvl1pPr>
          </a:lstStyle>
          <a:p>
            <a:fld id="{A498768A-8DB7-B943-9A2A-BA0E9DA3ABF7}" type="datetime1">
              <a:rPr lang="de-CH" smtClean="0"/>
              <a:t>15.03.2024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Helvetica" pitchFamily="2" charset="0"/>
              </a:defRPr>
            </a:lvl1pPr>
          </a:lstStyle>
          <a:p>
            <a:r>
              <a:rPr lang="de-DE"/>
              <a:t>Titel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Helvetica" pitchFamily="2" charset="0"/>
              </a:defRPr>
            </a:lvl1pPr>
          </a:lstStyle>
          <a:p>
            <a:fld id="{25B7B82F-75EE-FF4E-85CE-55FA5474220F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222334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914377" rtl="0" eaLnBrk="1" latinLnBrk="0" hangingPunct="1">
      <a:defRPr sz="1200" b="0" i="0" kern="1200">
        <a:solidFill>
          <a:schemeClr val="tx1"/>
        </a:solidFill>
        <a:latin typeface="Helvetica" pitchFamily="2" charset="0"/>
        <a:ea typeface="+mn-ea"/>
        <a:cs typeface="+mn-cs"/>
      </a:defRPr>
    </a:lvl1pPr>
    <a:lvl2pPr marL="457189" algn="l" defTabSz="914377" rtl="0" eaLnBrk="1" latinLnBrk="0" hangingPunct="1">
      <a:defRPr sz="1200" b="0" i="0" kern="1200">
        <a:solidFill>
          <a:schemeClr val="tx1"/>
        </a:solidFill>
        <a:latin typeface="Helvetica" pitchFamily="2" charset="0"/>
        <a:ea typeface="+mn-ea"/>
        <a:cs typeface="+mn-cs"/>
      </a:defRPr>
    </a:lvl2pPr>
    <a:lvl3pPr marL="914377" algn="l" defTabSz="914377" rtl="0" eaLnBrk="1" latinLnBrk="0" hangingPunct="1">
      <a:defRPr sz="1200" b="0" i="0" kern="1200">
        <a:solidFill>
          <a:schemeClr val="tx1"/>
        </a:solidFill>
        <a:latin typeface="Helvetica" pitchFamily="2" charset="0"/>
        <a:ea typeface="+mn-ea"/>
        <a:cs typeface="+mn-cs"/>
      </a:defRPr>
    </a:lvl3pPr>
    <a:lvl4pPr marL="1371566" algn="l" defTabSz="914377" rtl="0" eaLnBrk="1" latinLnBrk="0" hangingPunct="1">
      <a:defRPr sz="1200" b="0" i="0" kern="1200">
        <a:solidFill>
          <a:schemeClr val="tx1"/>
        </a:solidFill>
        <a:latin typeface="Helvetica" pitchFamily="2" charset="0"/>
        <a:ea typeface="+mn-ea"/>
        <a:cs typeface="+mn-cs"/>
      </a:defRPr>
    </a:lvl4pPr>
    <a:lvl5pPr marL="1828754" algn="l" defTabSz="914377" rtl="0" eaLnBrk="1" latinLnBrk="0" hangingPunct="1">
      <a:defRPr sz="1200" b="0" i="0" kern="1200">
        <a:solidFill>
          <a:schemeClr val="tx1"/>
        </a:solidFill>
        <a:latin typeface="Helvetica" pitchFamily="2" charset="0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/>
              <a:t>Der Nationalrat hat gestern die E-ID-Vorlage mit einer deutlichen Mehrheit angenommen.</a:t>
            </a:r>
            <a:endParaRPr lang="en-US"/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err="1"/>
              <a:t>Wir</a:t>
            </a:r>
            <a:r>
              <a:rPr lang="en-US"/>
              <a:t> </a:t>
            </a:r>
            <a:r>
              <a:rPr lang="en-US" err="1"/>
              <a:t>bringen</a:t>
            </a:r>
            <a:r>
              <a:rPr lang="en-US"/>
              <a:t> </a:t>
            </a:r>
            <a:r>
              <a:rPr lang="en-US" err="1"/>
              <a:t>zwei</a:t>
            </a:r>
            <a:r>
              <a:rPr lang="en-US"/>
              <a:t> </a:t>
            </a:r>
            <a:r>
              <a:rPr lang="en-US" err="1"/>
              <a:t>Welten</a:t>
            </a:r>
            <a:r>
              <a:rPr lang="en-US"/>
              <a:t> </a:t>
            </a:r>
            <a:r>
              <a:rPr lang="en-US" err="1"/>
              <a:t>zusammen</a:t>
            </a:r>
            <a:r>
              <a:rPr lang="en-US"/>
              <a:t>, </a:t>
            </a:r>
            <a:r>
              <a:rPr lang="en-US" err="1"/>
              <a:t>eID</a:t>
            </a:r>
            <a:r>
              <a:rPr lang="en-US"/>
              <a:t> und </a:t>
            </a:r>
            <a:r>
              <a:rPr lang="en-US" err="1"/>
              <a:t>Datenraum</a:t>
            </a:r>
            <a:r>
              <a:rPr lang="en-US"/>
              <a:t>. Das </a:t>
            </a:r>
            <a:r>
              <a:rPr lang="en-US" err="1"/>
              <a:t>ist</a:t>
            </a:r>
            <a:r>
              <a:rPr lang="en-US"/>
              <a:t> </a:t>
            </a:r>
            <a:r>
              <a:rPr lang="en-US" err="1"/>
              <a:t>digitale</a:t>
            </a:r>
            <a:r>
              <a:rPr lang="en-US"/>
              <a:t> </a:t>
            </a:r>
            <a:r>
              <a:rPr lang="en-US" err="1"/>
              <a:t>Selbstbestimmung</a:t>
            </a:r>
            <a:r>
              <a:rPr lang="en-US"/>
              <a:t>!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Eine </a:t>
            </a:r>
            <a:r>
              <a:rPr lang="en-US" err="1"/>
              <a:t>kleine</a:t>
            </a:r>
            <a:r>
              <a:rPr lang="en-US"/>
              <a:t> </a:t>
            </a:r>
            <a:r>
              <a:rPr lang="en-US" err="1"/>
              <a:t>Geschichte</a:t>
            </a:r>
            <a:r>
              <a:rPr lang="en-US"/>
              <a:t>, </a:t>
            </a:r>
            <a:r>
              <a:rPr lang="en-US" err="1"/>
              <a:t>warum</a:t>
            </a:r>
            <a:r>
              <a:rPr lang="en-US"/>
              <a:t> das </a:t>
            </a:r>
            <a:r>
              <a:rPr lang="en-US" err="1"/>
              <a:t>nützlich</a:t>
            </a:r>
            <a:r>
              <a:rPr lang="en-US"/>
              <a:t> </a:t>
            </a:r>
            <a:r>
              <a:rPr lang="en-US" err="1"/>
              <a:t>ist</a:t>
            </a:r>
            <a:r>
              <a:rPr lang="en-US"/>
              <a:t>…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A498768A-8DB7-B943-9A2A-BA0E9DA3ABF7}" type="datetime1">
              <a:rPr lang="de-CH" smtClean="0"/>
              <a:t>15.03.2024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/>
              <a:t>Titel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7B82F-75EE-FF4E-85CE-55FA5474220F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53789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/>
              <a:t>Der Nationalrat hat gestern die E-ID-Vorlage mit einer deutlichen Mehrheit angenommen.</a:t>
            </a:r>
            <a:endParaRPr lang="en-US"/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err="1"/>
              <a:t>Wir</a:t>
            </a:r>
            <a:r>
              <a:rPr lang="en-US"/>
              <a:t> </a:t>
            </a:r>
            <a:r>
              <a:rPr lang="en-US" err="1"/>
              <a:t>bringen</a:t>
            </a:r>
            <a:r>
              <a:rPr lang="en-US"/>
              <a:t> </a:t>
            </a:r>
            <a:r>
              <a:rPr lang="en-US" err="1"/>
              <a:t>zwei</a:t>
            </a:r>
            <a:r>
              <a:rPr lang="en-US"/>
              <a:t> </a:t>
            </a:r>
            <a:r>
              <a:rPr lang="en-US" err="1"/>
              <a:t>Welten</a:t>
            </a:r>
            <a:r>
              <a:rPr lang="en-US"/>
              <a:t> </a:t>
            </a:r>
            <a:r>
              <a:rPr lang="en-US" err="1"/>
              <a:t>zusammen</a:t>
            </a:r>
            <a:r>
              <a:rPr lang="en-US"/>
              <a:t>, </a:t>
            </a:r>
            <a:r>
              <a:rPr lang="en-US" err="1"/>
              <a:t>eID</a:t>
            </a:r>
            <a:r>
              <a:rPr lang="en-US"/>
              <a:t> und </a:t>
            </a:r>
            <a:r>
              <a:rPr lang="en-US" err="1"/>
              <a:t>Datenraum</a:t>
            </a:r>
            <a:r>
              <a:rPr lang="en-US"/>
              <a:t>. Das </a:t>
            </a:r>
            <a:r>
              <a:rPr lang="en-US" err="1"/>
              <a:t>ist</a:t>
            </a:r>
            <a:r>
              <a:rPr lang="en-US"/>
              <a:t> </a:t>
            </a:r>
            <a:r>
              <a:rPr lang="en-US" err="1"/>
              <a:t>digitale</a:t>
            </a:r>
            <a:r>
              <a:rPr lang="en-US"/>
              <a:t> </a:t>
            </a:r>
            <a:r>
              <a:rPr lang="en-US" err="1"/>
              <a:t>Selbstbestimmung</a:t>
            </a:r>
            <a:r>
              <a:rPr lang="en-US"/>
              <a:t>!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Eine </a:t>
            </a:r>
            <a:r>
              <a:rPr lang="en-US" err="1"/>
              <a:t>kleine</a:t>
            </a:r>
            <a:r>
              <a:rPr lang="en-US"/>
              <a:t> </a:t>
            </a:r>
            <a:r>
              <a:rPr lang="en-US" err="1"/>
              <a:t>Geschichte</a:t>
            </a:r>
            <a:r>
              <a:rPr lang="en-US"/>
              <a:t>, </a:t>
            </a:r>
            <a:r>
              <a:rPr lang="en-US" err="1"/>
              <a:t>warum</a:t>
            </a:r>
            <a:r>
              <a:rPr lang="en-US"/>
              <a:t> das </a:t>
            </a:r>
            <a:r>
              <a:rPr lang="en-US" err="1"/>
              <a:t>nützlich</a:t>
            </a:r>
            <a:r>
              <a:rPr lang="en-US"/>
              <a:t> </a:t>
            </a:r>
            <a:r>
              <a:rPr lang="en-US" err="1"/>
              <a:t>ist</a:t>
            </a:r>
            <a:r>
              <a:rPr lang="en-US"/>
              <a:t>…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A498768A-8DB7-B943-9A2A-BA0E9DA3ABF7}" type="datetime1">
              <a:rPr lang="de-CH" smtClean="0"/>
              <a:t>15.03.2024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/>
              <a:t>Titel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7B82F-75EE-FF4E-85CE-55FA5474220F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66717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Jedes</a:t>
            </a:r>
            <a:r>
              <a:rPr lang="en-US"/>
              <a:t> </a:t>
            </a:r>
            <a:r>
              <a:rPr lang="en-US" err="1"/>
              <a:t>Jahr</a:t>
            </a:r>
            <a:r>
              <a:rPr lang="en-US"/>
              <a:t> </a:t>
            </a:r>
            <a:r>
              <a:rPr lang="en-US" err="1"/>
              <a:t>wollen</a:t>
            </a:r>
            <a:r>
              <a:rPr lang="en-US"/>
              <a:t> die </a:t>
            </a:r>
            <a:r>
              <a:rPr lang="en-US" err="1"/>
              <a:t>Bewohner</a:t>
            </a:r>
            <a:r>
              <a:rPr lang="en-US"/>
              <a:t> von </a:t>
            </a:r>
            <a:r>
              <a:rPr lang="en-US" err="1"/>
              <a:t>Villarriba</a:t>
            </a:r>
            <a:r>
              <a:rPr lang="en-US"/>
              <a:t> und </a:t>
            </a:r>
            <a:r>
              <a:rPr lang="en-US" err="1"/>
              <a:t>Villabajo</a:t>
            </a:r>
            <a:r>
              <a:rPr lang="en-US"/>
              <a:t> in die </a:t>
            </a:r>
            <a:r>
              <a:rPr lang="en-US" err="1"/>
              <a:t>Ferien</a:t>
            </a:r>
            <a:r>
              <a:rPr lang="en-US"/>
              <a:t> </a:t>
            </a:r>
            <a:r>
              <a:rPr lang="en-US" err="1"/>
              <a:t>fahren</a:t>
            </a:r>
            <a:r>
              <a:rPr lang="en-US"/>
              <a:t>. </a:t>
            </a:r>
            <a:r>
              <a:rPr lang="en-US" err="1"/>
              <a:t>Während</a:t>
            </a:r>
            <a:r>
              <a:rPr lang="en-US"/>
              <a:t> die </a:t>
            </a:r>
            <a:r>
              <a:rPr lang="en-US" err="1"/>
              <a:t>Bewohner</a:t>
            </a:r>
            <a:r>
              <a:rPr lang="en-US"/>
              <a:t> von </a:t>
            </a:r>
            <a:r>
              <a:rPr lang="en-US" err="1"/>
              <a:t>Villabajo</a:t>
            </a:r>
            <a:r>
              <a:rPr lang="en-US"/>
              <a:t> den </a:t>
            </a:r>
            <a:r>
              <a:rPr lang="en-US" err="1"/>
              <a:t>Solarstrom</a:t>
            </a:r>
            <a:r>
              <a:rPr lang="en-US"/>
              <a:t> ins </a:t>
            </a:r>
            <a:r>
              <a:rPr lang="en-US" err="1"/>
              <a:t>Netz</a:t>
            </a:r>
            <a:r>
              <a:rPr lang="en-US"/>
              <a:t> </a:t>
            </a:r>
            <a:r>
              <a:rPr lang="en-US" err="1"/>
              <a:t>einspeisen</a:t>
            </a:r>
            <a:r>
              <a:rPr lang="en-US"/>
              <a:t> und </a:t>
            </a:r>
            <a:r>
              <a:rPr lang="en-US" err="1"/>
              <a:t>dabei</a:t>
            </a:r>
            <a:r>
              <a:rPr lang="en-US"/>
              <a:t> </a:t>
            </a:r>
            <a:r>
              <a:rPr lang="en-US" err="1"/>
              <a:t>mit</a:t>
            </a:r>
            <a:r>
              <a:rPr lang="en-US"/>
              <a:t> Transformation und </a:t>
            </a:r>
            <a:r>
              <a:rPr lang="en-US" err="1"/>
              <a:t>Übertragung</a:t>
            </a:r>
            <a:r>
              <a:rPr lang="en-US"/>
              <a:t> </a:t>
            </a:r>
            <a:r>
              <a:rPr lang="en-US" err="1"/>
              <a:t>über</a:t>
            </a:r>
            <a:r>
              <a:rPr lang="en-US"/>
              <a:t> 30% </a:t>
            </a:r>
            <a:r>
              <a:rPr lang="en-US" err="1"/>
              <a:t>Verlust</a:t>
            </a:r>
            <a:r>
              <a:rPr lang="en-US"/>
              <a:t> in </a:t>
            </a:r>
            <a:r>
              <a:rPr lang="en-US" err="1"/>
              <a:t>Kauf</a:t>
            </a:r>
            <a:r>
              <a:rPr lang="en-US"/>
              <a:t> </a:t>
            </a:r>
            <a:r>
              <a:rPr lang="en-US" err="1"/>
              <a:t>nehmen</a:t>
            </a:r>
            <a:r>
              <a:rPr lang="en-US"/>
              <a:t> </a:t>
            </a:r>
            <a:r>
              <a:rPr lang="en-US" err="1"/>
              <a:t>müssen</a:t>
            </a:r>
            <a:r>
              <a:rPr lang="en-US"/>
              <a:t>, </a:t>
            </a:r>
            <a:r>
              <a:rPr lang="en-US" err="1"/>
              <a:t>nutzen</a:t>
            </a:r>
            <a:r>
              <a:rPr lang="en-US"/>
              <a:t> die </a:t>
            </a:r>
            <a:r>
              <a:rPr lang="en-US" err="1"/>
              <a:t>Bewohner</a:t>
            </a:r>
            <a:r>
              <a:rPr lang="en-US"/>
              <a:t> von </a:t>
            </a:r>
            <a:r>
              <a:rPr lang="en-US" err="1"/>
              <a:t>Villarriba</a:t>
            </a:r>
            <a:r>
              <a:rPr lang="en-US"/>
              <a:t> den Strom direct und </a:t>
            </a:r>
            <a:r>
              <a:rPr lang="en-US" err="1"/>
              <a:t>ohne</a:t>
            </a:r>
            <a:r>
              <a:rPr lang="en-US"/>
              <a:t> </a:t>
            </a:r>
            <a:r>
              <a:rPr lang="en-US" err="1"/>
              <a:t>Umwege</a:t>
            </a:r>
            <a:r>
              <a:rPr lang="en-US"/>
              <a:t>. </a:t>
            </a:r>
          </a:p>
          <a:p>
            <a:endParaRPr lang="en-US"/>
          </a:p>
          <a:p>
            <a:r>
              <a:rPr lang="en-US"/>
              <a:t>Das </a:t>
            </a:r>
            <a:r>
              <a:rPr lang="en-US" err="1"/>
              <a:t>wollen</a:t>
            </a:r>
            <a:r>
              <a:rPr lang="en-US"/>
              <a:t> die </a:t>
            </a:r>
            <a:r>
              <a:rPr lang="en-US" err="1"/>
              <a:t>Bewohner</a:t>
            </a:r>
            <a:r>
              <a:rPr lang="en-US"/>
              <a:t> von </a:t>
            </a:r>
            <a:r>
              <a:rPr lang="en-US" err="1"/>
              <a:t>Villabajo</a:t>
            </a:r>
            <a:r>
              <a:rPr lang="en-US"/>
              <a:t> </a:t>
            </a:r>
            <a:r>
              <a:rPr lang="en-US" err="1"/>
              <a:t>auch</a:t>
            </a:r>
            <a:r>
              <a:rPr lang="en-US"/>
              <a:t>, </a:t>
            </a:r>
            <a:r>
              <a:rPr lang="en-US" err="1"/>
              <a:t>doch</a:t>
            </a:r>
            <a:r>
              <a:rPr lang="en-US"/>
              <a:t> </a:t>
            </a:r>
            <a:r>
              <a:rPr lang="en-US" err="1"/>
              <a:t>fehlt</a:t>
            </a:r>
            <a:r>
              <a:rPr lang="en-US"/>
              <a:t> </a:t>
            </a:r>
            <a:r>
              <a:rPr lang="en-US" err="1"/>
              <a:t>ihnen</a:t>
            </a:r>
            <a:r>
              <a:rPr lang="en-US"/>
              <a:t> </a:t>
            </a:r>
            <a:r>
              <a:rPr lang="en-US" err="1"/>
              <a:t>etwas</a:t>
            </a:r>
            <a:r>
              <a:rPr lang="en-US"/>
              <a:t> </a:t>
            </a:r>
            <a:r>
              <a:rPr lang="en-US" err="1"/>
              <a:t>Entscheidendes</a:t>
            </a:r>
            <a:r>
              <a:rPr lang="en-US"/>
              <a:t>! </a:t>
            </a:r>
          </a:p>
          <a:p>
            <a:endParaRPr lang="en-US"/>
          </a:p>
          <a:p>
            <a:r>
              <a:rPr lang="en-US"/>
              <a:t>Die </a:t>
            </a:r>
            <a:r>
              <a:rPr lang="en-US" err="1"/>
              <a:t>Bewohner</a:t>
            </a:r>
            <a:r>
              <a:rPr lang="en-US"/>
              <a:t> von </a:t>
            </a:r>
            <a:r>
              <a:rPr lang="en-US" err="1"/>
              <a:t>Villarriba</a:t>
            </a:r>
            <a:r>
              <a:rPr lang="en-US"/>
              <a:t> </a:t>
            </a:r>
            <a:r>
              <a:rPr lang="en-US" err="1"/>
              <a:t>haben</a:t>
            </a:r>
            <a:r>
              <a:rPr lang="en-US"/>
              <a:t> </a:t>
            </a:r>
            <a:r>
              <a:rPr lang="en-US" err="1"/>
              <a:t>nämlich</a:t>
            </a:r>
            <a:r>
              <a:rPr lang="en-US"/>
              <a:t> </a:t>
            </a:r>
            <a:r>
              <a:rPr lang="en-US" err="1"/>
              <a:t>ein</a:t>
            </a:r>
            <a:r>
              <a:rPr lang="en-US"/>
              <a:t> Consent Management für die Smart Meter </a:t>
            </a:r>
            <a:r>
              <a:rPr lang="en-US" err="1"/>
              <a:t>Daten</a:t>
            </a:r>
            <a:r>
              <a:rPr lang="en-US"/>
              <a:t> </a:t>
            </a:r>
            <a:r>
              <a:rPr lang="en-US" err="1"/>
              <a:t>eingeführt</a:t>
            </a:r>
            <a:r>
              <a:rPr lang="en-US"/>
              <a:t>, </a:t>
            </a:r>
            <a:r>
              <a:rPr lang="en-US" err="1"/>
              <a:t>mit</a:t>
            </a:r>
            <a:r>
              <a:rPr lang="en-US"/>
              <a:t> dem </a:t>
            </a:r>
            <a:r>
              <a:rPr lang="en-US" err="1"/>
              <a:t>sie</a:t>
            </a:r>
            <a:r>
              <a:rPr lang="en-US"/>
              <a:t> </a:t>
            </a:r>
            <a:r>
              <a:rPr lang="en-US" err="1"/>
              <a:t>ihre</a:t>
            </a:r>
            <a:r>
              <a:rPr lang="en-US"/>
              <a:t> </a:t>
            </a:r>
            <a:r>
              <a:rPr lang="en-US" err="1"/>
              <a:t>Einwillgung</a:t>
            </a:r>
            <a:r>
              <a:rPr lang="en-US"/>
              <a:t> </a:t>
            </a:r>
            <a:r>
              <a:rPr lang="en-US" err="1"/>
              <a:t>zur</a:t>
            </a:r>
            <a:r>
              <a:rPr lang="en-US"/>
              <a:t> </a:t>
            </a:r>
            <a:r>
              <a:rPr lang="en-US" err="1"/>
              <a:t>zweckgebundenen</a:t>
            </a:r>
            <a:r>
              <a:rPr lang="en-US"/>
              <a:t> </a:t>
            </a:r>
            <a:r>
              <a:rPr lang="en-US" err="1"/>
              <a:t>Weitergabe</a:t>
            </a:r>
            <a:r>
              <a:rPr lang="en-US"/>
              <a:t> der </a:t>
            </a:r>
            <a:r>
              <a:rPr lang="en-US" err="1"/>
              <a:t>Daten</a:t>
            </a:r>
            <a:r>
              <a:rPr lang="en-US"/>
              <a:t> </a:t>
            </a:r>
            <a:r>
              <a:rPr lang="en-US" err="1"/>
              <a:t>geben</a:t>
            </a:r>
            <a:r>
              <a:rPr lang="en-US"/>
              <a:t> </a:t>
            </a:r>
            <a:r>
              <a:rPr lang="en-US" err="1"/>
              <a:t>können</a:t>
            </a:r>
            <a:r>
              <a:rPr lang="en-US"/>
              <a:t>. </a:t>
            </a:r>
            <a:r>
              <a:rPr lang="en-US" err="1"/>
              <a:t>Damit</a:t>
            </a:r>
            <a:r>
              <a:rPr lang="en-US"/>
              <a:t> </a:t>
            </a:r>
            <a:r>
              <a:rPr lang="en-US" err="1"/>
              <a:t>schaffen</a:t>
            </a:r>
            <a:r>
              <a:rPr lang="en-US"/>
              <a:t> </a:t>
            </a:r>
            <a:r>
              <a:rPr lang="en-US" err="1"/>
              <a:t>sie</a:t>
            </a:r>
            <a:r>
              <a:rPr lang="en-US"/>
              <a:t> </a:t>
            </a:r>
            <a:r>
              <a:rPr lang="en-US" err="1"/>
              <a:t>Transparenz</a:t>
            </a:r>
            <a:r>
              <a:rPr lang="en-US"/>
              <a:t>, </a:t>
            </a:r>
            <a:r>
              <a:rPr lang="en-US" err="1"/>
              <a:t>dass</a:t>
            </a:r>
            <a:r>
              <a:rPr lang="en-US"/>
              <a:t> der Strom </a:t>
            </a:r>
            <a:r>
              <a:rPr lang="en-US" err="1"/>
              <a:t>im</a:t>
            </a:r>
            <a:r>
              <a:rPr lang="en-US"/>
              <a:t> Moment der </a:t>
            </a:r>
            <a:r>
              <a:rPr lang="en-US" err="1"/>
              <a:t>Produktion</a:t>
            </a:r>
            <a:r>
              <a:rPr lang="en-US"/>
              <a:t> direct in der </a:t>
            </a:r>
            <a:r>
              <a:rPr lang="en-US" err="1"/>
              <a:t>Nachbarschaft</a:t>
            </a:r>
            <a:r>
              <a:rPr lang="en-US"/>
              <a:t> </a:t>
            </a:r>
            <a:r>
              <a:rPr lang="en-US" err="1"/>
              <a:t>genutzt</a:t>
            </a:r>
            <a:r>
              <a:rPr lang="en-US"/>
              <a:t> warden </a:t>
            </a:r>
            <a:r>
              <a:rPr lang="en-US" err="1"/>
              <a:t>kann</a:t>
            </a:r>
            <a:r>
              <a:rPr lang="en-US"/>
              <a:t>. </a:t>
            </a:r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A498768A-8DB7-B943-9A2A-BA0E9DA3ABF7}" type="datetime1">
              <a:rPr lang="de-CH" smtClean="0"/>
              <a:t>15.03.2024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/>
              <a:t>Titel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7B82F-75EE-FF4E-85CE-55FA5474220F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45122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A498768A-8DB7-B943-9A2A-BA0E9DA3ABF7}" type="datetime1">
              <a:rPr lang="de-CH" smtClean="0"/>
              <a:t>15.03.2024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/>
              <a:t>Titel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7B82F-75EE-FF4E-85CE-55FA5474220F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3924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Die </a:t>
            </a:r>
            <a:r>
              <a:rPr lang="en-US" err="1"/>
              <a:t>Einwohner</a:t>
            </a:r>
            <a:r>
              <a:rPr lang="en-US"/>
              <a:t> von </a:t>
            </a:r>
            <a:r>
              <a:rPr lang="en-US" err="1"/>
              <a:t>Villarriba</a:t>
            </a:r>
            <a:r>
              <a:rPr lang="en-US"/>
              <a:t> </a:t>
            </a:r>
            <a:r>
              <a:rPr lang="en-US" err="1"/>
              <a:t>sind</a:t>
            </a:r>
            <a:r>
              <a:rPr lang="en-US"/>
              <a:t> </a:t>
            </a:r>
            <a:r>
              <a:rPr lang="en-US" err="1"/>
              <a:t>froh</a:t>
            </a:r>
            <a:r>
              <a:rPr lang="en-US"/>
              <a:t>, </a:t>
            </a:r>
            <a:r>
              <a:rPr lang="en-US" err="1"/>
              <a:t>dass</a:t>
            </a:r>
            <a:r>
              <a:rPr lang="en-US"/>
              <a:t> </a:t>
            </a:r>
            <a:r>
              <a:rPr lang="en-US" err="1"/>
              <a:t>sie</a:t>
            </a:r>
            <a:r>
              <a:rPr lang="en-US"/>
              <a:t> die </a:t>
            </a:r>
            <a:r>
              <a:rPr lang="en-US" err="1"/>
              <a:t>eID</a:t>
            </a:r>
            <a:r>
              <a:rPr lang="en-US"/>
              <a:t> </a:t>
            </a:r>
            <a:r>
              <a:rPr lang="en-US" err="1"/>
              <a:t>aktiv</a:t>
            </a:r>
            <a:r>
              <a:rPr lang="en-US"/>
              <a:t> </a:t>
            </a:r>
            <a:r>
              <a:rPr lang="en-US" err="1"/>
              <a:t>nutzen</a:t>
            </a:r>
            <a:r>
              <a:rPr lang="en-US"/>
              <a:t> </a:t>
            </a:r>
            <a:r>
              <a:rPr lang="en-US" err="1"/>
              <a:t>können</a:t>
            </a:r>
            <a:r>
              <a:rPr lang="en-US"/>
              <a:t>…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Und </a:t>
            </a:r>
            <a:r>
              <a:rPr lang="en-US" err="1"/>
              <a:t>während</a:t>
            </a:r>
            <a:r>
              <a:rPr lang="en-US"/>
              <a:t> man in </a:t>
            </a:r>
            <a:r>
              <a:rPr lang="en-US" err="1"/>
              <a:t>Villabajo</a:t>
            </a:r>
            <a:r>
              <a:rPr lang="en-US"/>
              <a:t> das Auto </a:t>
            </a:r>
            <a:r>
              <a:rPr lang="en-US" err="1"/>
              <a:t>noch</a:t>
            </a:r>
            <a:r>
              <a:rPr lang="en-US"/>
              <a:t> am </a:t>
            </a:r>
            <a:r>
              <a:rPr lang="en-US" err="1"/>
              <a:t>Aufladen</a:t>
            </a:r>
            <a:r>
              <a:rPr lang="en-US"/>
              <a:t> </a:t>
            </a:r>
            <a:r>
              <a:rPr lang="en-US" err="1"/>
              <a:t>ist</a:t>
            </a:r>
            <a:r>
              <a:rPr lang="en-US"/>
              <a:t>, </a:t>
            </a:r>
            <a:r>
              <a:rPr lang="en-US" err="1"/>
              <a:t>fahren</a:t>
            </a:r>
            <a:r>
              <a:rPr lang="en-US"/>
              <a:t> die </a:t>
            </a:r>
            <a:r>
              <a:rPr lang="en-US" err="1"/>
              <a:t>Bewohner</a:t>
            </a:r>
            <a:r>
              <a:rPr lang="en-US"/>
              <a:t> von </a:t>
            </a:r>
            <a:r>
              <a:rPr lang="en-US" err="1"/>
              <a:t>Villariba</a:t>
            </a:r>
            <a:r>
              <a:rPr lang="en-US"/>
              <a:t> </a:t>
            </a:r>
            <a:r>
              <a:rPr lang="en-US" err="1"/>
              <a:t>schon</a:t>
            </a:r>
            <a:r>
              <a:rPr lang="en-US"/>
              <a:t> </a:t>
            </a:r>
            <a:r>
              <a:rPr lang="en-US" err="1"/>
              <a:t>mit</a:t>
            </a:r>
            <a:r>
              <a:rPr lang="en-US"/>
              <a:t> dem </a:t>
            </a:r>
            <a:r>
              <a:rPr lang="en-US" err="1"/>
              <a:t>voll</a:t>
            </a:r>
            <a:r>
              <a:rPr lang="en-US"/>
              <a:t> </a:t>
            </a:r>
            <a:r>
              <a:rPr lang="en-US" err="1"/>
              <a:t>aufgeladenen</a:t>
            </a:r>
            <a:r>
              <a:rPr lang="en-US"/>
              <a:t> Auto in die </a:t>
            </a:r>
            <a:r>
              <a:rPr lang="en-US" err="1"/>
              <a:t>Ferien</a:t>
            </a:r>
            <a:r>
              <a:rPr lang="en-US"/>
              <a:t>. </a:t>
            </a:r>
          </a:p>
          <a:p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A498768A-8DB7-B943-9A2A-BA0E9DA3ABF7}" type="datetime1">
              <a:rPr lang="de-CH" smtClean="0"/>
              <a:t>15.03.2024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/>
              <a:t>Titel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7B82F-75EE-FF4E-85CE-55FA5474220F}" type="slidenum">
              <a:rPr lang="de-DE" smtClean="0"/>
              <a:pPr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70633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1">
            <a:extLst>
              <a:ext uri="{FF2B5EF4-FFF2-40B4-BE49-F238E27FC236}">
                <a16:creationId xmlns:a16="http://schemas.microsoft.com/office/drawing/2014/main" id="{328754D8-2186-D543-983C-36F74F8686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35560" y="6539023"/>
            <a:ext cx="3168352" cy="235059"/>
          </a:xfrm>
          <a:prstGeom prst="rect">
            <a:avLst/>
          </a:prstGeom>
        </p:spPr>
        <p:txBody>
          <a:bodyPr vert="horz" lIns="0" tIns="0" rIns="0" bIns="21600" rtlCol="0" anchor="b" anchorCtr="0"/>
          <a:lstStyle>
            <a:lvl1pPr algn="l">
              <a:defRPr sz="800" i="1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de-CH"/>
              <a:t>Consent Management x Energy Data Space_01.03.2024</a:t>
            </a:r>
          </a:p>
        </p:txBody>
      </p:sp>
      <p:sp>
        <p:nvSpPr>
          <p:cNvPr id="6" name="Foliennummernplatzhalter 2">
            <a:extLst>
              <a:ext uri="{FF2B5EF4-FFF2-40B4-BE49-F238E27FC236}">
                <a16:creationId xmlns:a16="http://schemas.microsoft.com/office/drawing/2014/main" id="{75BBD091-F85E-5347-B3B9-F0FD0FD9A7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07968" y="6539022"/>
            <a:ext cx="1368152" cy="235059"/>
          </a:xfrm>
          <a:prstGeom prst="rect">
            <a:avLst/>
          </a:prstGeom>
        </p:spPr>
        <p:txBody>
          <a:bodyPr lIns="0" tIns="0" rIns="0" bIns="21600" anchor="b" anchorCtr="0"/>
          <a:lstStyle>
            <a:lvl1pPr>
              <a:defRPr sz="800" i="1">
                <a:latin typeface="Helvetica" pitchFamily="2" charset="0"/>
              </a:defRPr>
            </a:lvl1pPr>
          </a:lstStyle>
          <a:p>
            <a:r>
              <a:rPr lang="de-CH"/>
              <a:t>Folie Nummer </a:t>
            </a:r>
            <a:fld id="{08CF4AE9-1F3E-4D03-8A5B-8799C2C6E895}" type="slidenum">
              <a:rPr lang="de-CH" smtClean="0"/>
              <a:pPr/>
              <a:t>‹#›</a:t>
            </a:fld>
            <a:endParaRPr lang="de-CH"/>
          </a:p>
        </p:txBody>
      </p:sp>
      <p:sp>
        <p:nvSpPr>
          <p:cNvPr id="7" name="Foliennummernplatzhalter 2">
            <a:extLst>
              <a:ext uri="{FF2B5EF4-FFF2-40B4-BE49-F238E27FC236}">
                <a16:creationId xmlns:a16="http://schemas.microsoft.com/office/drawing/2014/main" id="{F754C4E0-F50D-C04C-AD54-E07E553E3146}"/>
              </a:ext>
            </a:extLst>
          </p:cNvPr>
          <p:cNvSpPr txBox="1">
            <a:spLocks/>
          </p:cNvSpPr>
          <p:nvPr userDrawn="1"/>
        </p:nvSpPr>
        <p:spPr>
          <a:xfrm>
            <a:off x="11112128" y="6540086"/>
            <a:ext cx="648072" cy="235059"/>
          </a:xfrm>
          <a:prstGeom prst="rect">
            <a:avLst/>
          </a:prstGeom>
        </p:spPr>
        <p:txBody>
          <a:bodyPr lIns="0" tIns="0" rIns="0" bIns="21600" anchor="b" anchorCtr="0"/>
          <a:lstStyle>
            <a:defPPr>
              <a:defRPr lang="en-US"/>
            </a:defPPr>
            <a:lvl1pPr marL="0" algn="r" defTabSz="457200" rtl="0" eaLnBrk="1" latinLnBrk="0" hangingPunct="1">
              <a:defRPr sz="800" i="1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8CF4AE9-1F3E-4D03-8A5B-8799C2C6E895}" type="slidenum">
              <a:rPr lang="de-CH" smtClean="0"/>
              <a:pPr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43773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 farb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28">
            <a:extLst>
              <a:ext uri="{FF2B5EF4-FFF2-40B4-BE49-F238E27FC236}">
                <a16:creationId xmlns:a16="http://schemas.microsoft.com/office/drawing/2014/main" id="{1BD904CD-3E05-D34F-85CD-4D7A3ABA1F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3526" y="332656"/>
            <a:ext cx="11593114" cy="439410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FontTx/>
              <a:buNone/>
              <a:defRPr sz="2000" b="1" i="0">
                <a:solidFill>
                  <a:schemeClr val="accent4"/>
                </a:solidFill>
                <a:latin typeface="Helvetica" pitchFamily="2" charset="0"/>
              </a:defRPr>
            </a:lvl1pPr>
            <a:lvl2pPr marL="457189" indent="0" algn="l">
              <a:buFontTx/>
              <a:buNone/>
              <a:defRPr sz="1733">
                <a:solidFill>
                  <a:schemeClr val="bg1"/>
                </a:solidFill>
                <a:latin typeface="NeueHaasGroteskDisp W02" panose="020B0504020202020204" pitchFamily="34" charset="77"/>
              </a:defRPr>
            </a:lvl2pPr>
            <a:lvl3pPr marL="914377" indent="0" algn="l">
              <a:buFontTx/>
              <a:buNone/>
              <a:defRPr sz="1733">
                <a:solidFill>
                  <a:schemeClr val="bg1"/>
                </a:solidFill>
                <a:latin typeface="NeueHaasGroteskDisp W02" panose="020B0504020202020204" pitchFamily="34" charset="77"/>
              </a:defRPr>
            </a:lvl3pPr>
            <a:lvl4pPr marL="1371566" indent="0" algn="l">
              <a:buFontTx/>
              <a:buNone/>
              <a:defRPr sz="1733">
                <a:solidFill>
                  <a:schemeClr val="bg1"/>
                </a:solidFill>
                <a:latin typeface="NeueHaasGroteskDisp W02" panose="020B0504020202020204" pitchFamily="34" charset="77"/>
              </a:defRPr>
            </a:lvl4pPr>
            <a:lvl5pPr marL="1828754" indent="0" algn="l">
              <a:buFontTx/>
              <a:buNone/>
              <a:defRPr sz="1733">
                <a:solidFill>
                  <a:schemeClr val="bg1"/>
                </a:solidFill>
                <a:latin typeface="NeueHaasGroteskDisp W02" panose="020B0504020202020204" pitchFamily="34" charset="77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9848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 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28">
            <a:extLst>
              <a:ext uri="{FF2B5EF4-FFF2-40B4-BE49-F238E27FC236}">
                <a16:creationId xmlns:a16="http://schemas.microsoft.com/office/drawing/2014/main" id="{5659E8E1-7145-2741-B0FA-552C8514F50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63525" y="316769"/>
            <a:ext cx="11593113" cy="36386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FontTx/>
              <a:buNone/>
              <a:defRPr sz="2500" b="1" i="0">
                <a:solidFill>
                  <a:schemeClr val="tx1"/>
                </a:solidFill>
                <a:latin typeface="Helvetica" pitchFamily="2" charset="0"/>
              </a:defRPr>
            </a:lvl1pPr>
            <a:lvl2pPr marL="457189" indent="0" algn="l">
              <a:buFontTx/>
              <a:buNone/>
              <a:defRPr sz="1733">
                <a:solidFill>
                  <a:schemeClr val="bg1"/>
                </a:solidFill>
                <a:latin typeface="NeueHaasGroteskDisp W02" panose="020B0504020202020204" pitchFamily="34" charset="77"/>
              </a:defRPr>
            </a:lvl2pPr>
            <a:lvl3pPr marL="914377" indent="0" algn="l">
              <a:buFontTx/>
              <a:buNone/>
              <a:defRPr sz="1733">
                <a:solidFill>
                  <a:schemeClr val="bg1"/>
                </a:solidFill>
                <a:latin typeface="NeueHaasGroteskDisp W02" panose="020B0504020202020204" pitchFamily="34" charset="77"/>
              </a:defRPr>
            </a:lvl3pPr>
            <a:lvl4pPr marL="1371566" indent="0" algn="l">
              <a:buFontTx/>
              <a:buNone/>
              <a:defRPr sz="1733">
                <a:solidFill>
                  <a:schemeClr val="bg1"/>
                </a:solidFill>
                <a:latin typeface="NeueHaasGroteskDisp W02" panose="020B0504020202020204" pitchFamily="34" charset="77"/>
              </a:defRPr>
            </a:lvl4pPr>
            <a:lvl5pPr marL="1828754" indent="0" algn="l">
              <a:buFontTx/>
              <a:buNone/>
              <a:defRPr sz="1733">
                <a:solidFill>
                  <a:schemeClr val="bg1"/>
                </a:solidFill>
                <a:latin typeface="NeueHaasGroteskDisp W02" panose="020B0504020202020204" pitchFamily="34" charset="77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platzhalter 28">
            <a:extLst>
              <a:ext uri="{FF2B5EF4-FFF2-40B4-BE49-F238E27FC236}">
                <a16:creationId xmlns:a16="http://schemas.microsoft.com/office/drawing/2014/main" id="{122F7304-06A8-C24D-AF85-1B153FABAE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3525" y="1412776"/>
            <a:ext cx="3384204" cy="439410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FontTx/>
              <a:buNone/>
              <a:defRPr sz="2000" b="1" i="0">
                <a:solidFill>
                  <a:schemeClr val="tx1"/>
                </a:solidFill>
                <a:latin typeface="Helvetica" pitchFamily="2" charset="0"/>
              </a:defRPr>
            </a:lvl1pPr>
            <a:lvl2pPr marL="457189" indent="0" algn="l">
              <a:buFontTx/>
              <a:buNone/>
              <a:defRPr sz="1733">
                <a:solidFill>
                  <a:schemeClr val="bg1"/>
                </a:solidFill>
                <a:latin typeface="NeueHaasGroteskDisp W02" panose="020B0504020202020204" pitchFamily="34" charset="77"/>
              </a:defRPr>
            </a:lvl2pPr>
            <a:lvl3pPr marL="914377" indent="0" algn="l">
              <a:buFontTx/>
              <a:buNone/>
              <a:defRPr sz="1733">
                <a:solidFill>
                  <a:schemeClr val="bg1"/>
                </a:solidFill>
                <a:latin typeface="NeueHaasGroteskDisp W02" panose="020B0504020202020204" pitchFamily="34" charset="77"/>
              </a:defRPr>
            </a:lvl3pPr>
            <a:lvl4pPr marL="1371566" indent="0" algn="l">
              <a:buFontTx/>
              <a:buNone/>
              <a:defRPr sz="1733">
                <a:solidFill>
                  <a:schemeClr val="bg1"/>
                </a:solidFill>
                <a:latin typeface="NeueHaasGroteskDisp W02" panose="020B0504020202020204" pitchFamily="34" charset="77"/>
              </a:defRPr>
            </a:lvl4pPr>
            <a:lvl5pPr marL="1828754" indent="0" algn="l">
              <a:buFontTx/>
              <a:buNone/>
              <a:defRPr sz="1733">
                <a:solidFill>
                  <a:schemeClr val="bg1"/>
                </a:solidFill>
                <a:latin typeface="NeueHaasGroteskDisp W02" panose="020B0504020202020204" pitchFamily="34" charset="77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0"/>
            <a:endParaRPr lang="de-DE"/>
          </a:p>
        </p:txBody>
      </p:sp>
      <p:sp>
        <p:nvSpPr>
          <p:cNvPr id="18" name="Textplatzhalter 28">
            <a:extLst>
              <a:ext uri="{FF2B5EF4-FFF2-40B4-BE49-F238E27FC236}">
                <a16:creationId xmlns:a16="http://schemas.microsoft.com/office/drawing/2014/main" id="{C55B7113-2F26-6146-AE29-131CA20924B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59825" y="1412776"/>
            <a:ext cx="3323800" cy="439410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FontTx/>
              <a:buNone/>
              <a:defRPr sz="2000" b="1" i="0">
                <a:solidFill>
                  <a:schemeClr val="tx1"/>
                </a:solidFill>
                <a:latin typeface="Helvetica" pitchFamily="2" charset="0"/>
              </a:defRPr>
            </a:lvl1pPr>
            <a:lvl2pPr marL="457189" indent="0" algn="l">
              <a:buFontTx/>
              <a:buNone/>
              <a:defRPr sz="1733">
                <a:solidFill>
                  <a:schemeClr val="bg1"/>
                </a:solidFill>
                <a:latin typeface="NeueHaasGroteskDisp W02" panose="020B0504020202020204" pitchFamily="34" charset="77"/>
              </a:defRPr>
            </a:lvl2pPr>
            <a:lvl3pPr marL="914377" indent="0" algn="l">
              <a:buFontTx/>
              <a:buNone/>
              <a:defRPr sz="1733">
                <a:solidFill>
                  <a:schemeClr val="bg1"/>
                </a:solidFill>
                <a:latin typeface="NeueHaasGroteskDisp W02" panose="020B0504020202020204" pitchFamily="34" charset="77"/>
              </a:defRPr>
            </a:lvl3pPr>
            <a:lvl4pPr marL="1371566" indent="0" algn="l">
              <a:buFontTx/>
              <a:buNone/>
              <a:defRPr sz="1733">
                <a:solidFill>
                  <a:schemeClr val="bg1"/>
                </a:solidFill>
                <a:latin typeface="NeueHaasGroteskDisp W02" panose="020B0504020202020204" pitchFamily="34" charset="77"/>
              </a:defRPr>
            </a:lvl4pPr>
            <a:lvl5pPr marL="1828754" indent="0" algn="l">
              <a:buFontTx/>
              <a:buNone/>
              <a:defRPr sz="1733">
                <a:solidFill>
                  <a:schemeClr val="bg1"/>
                </a:solidFill>
                <a:latin typeface="NeueHaasGroteskDisp W02" panose="020B0504020202020204" pitchFamily="34" charset="77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0"/>
            <a:endParaRPr lang="de-DE"/>
          </a:p>
        </p:txBody>
      </p:sp>
      <p:sp>
        <p:nvSpPr>
          <p:cNvPr id="20" name="Textplatzhalter 28">
            <a:extLst>
              <a:ext uri="{FF2B5EF4-FFF2-40B4-BE49-F238E27FC236}">
                <a16:creationId xmlns:a16="http://schemas.microsoft.com/office/drawing/2014/main" id="{30497BD8-DC6D-E444-9CBE-49DAC86678D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75842" y="1412776"/>
            <a:ext cx="3323800" cy="439410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FontTx/>
              <a:buNone/>
              <a:defRPr sz="2000" b="1" i="0">
                <a:solidFill>
                  <a:schemeClr val="tx1"/>
                </a:solidFill>
                <a:latin typeface="Helvetica" pitchFamily="2" charset="0"/>
              </a:defRPr>
            </a:lvl1pPr>
            <a:lvl2pPr marL="457189" indent="0" algn="l">
              <a:buFontTx/>
              <a:buNone/>
              <a:defRPr sz="1733">
                <a:solidFill>
                  <a:schemeClr val="bg1"/>
                </a:solidFill>
                <a:latin typeface="NeueHaasGroteskDisp W02" panose="020B0504020202020204" pitchFamily="34" charset="77"/>
              </a:defRPr>
            </a:lvl2pPr>
            <a:lvl3pPr marL="914377" indent="0" algn="l">
              <a:buFontTx/>
              <a:buNone/>
              <a:defRPr sz="1733">
                <a:solidFill>
                  <a:schemeClr val="bg1"/>
                </a:solidFill>
                <a:latin typeface="NeueHaasGroteskDisp W02" panose="020B0504020202020204" pitchFamily="34" charset="77"/>
              </a:defRPr>
            </a:lvl3pPr>
            <a:lvl4pPr marL="1371566" indent="0" algn="l">
              <a:buFontTx/>
              <a:buNone/>
              <a:defRPr sz="1733">
                <a:solidFill>
                  <a:schemeClr val="bg1"/>
                </a:solidFill>
                <a:latin typeface="NeueHaasGroteskDisp W02" panose="020B0504020202020204" pitchFamily="34" charset="77"/>
              </a:defRPr>
            </a:lvl4pPr>
            <a:lvl5pPr marL="1828754" indent="0" algn="l">
              <a:buFontTx/>
              <a:buNone/>
              <a:defRPr sz="1733">
                <a:solidFill>
                  <a:schemeClr val="bg1"/>
                </a:solidFill>
                <a:latin typeface="NeueHaasGroteskDisp W02" panose="020B0504020202020204" pitchFamily="34" charset="77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71893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3 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28">
            <a:extLst>
              <a:ext uri="{FF2B5EF4-FFF2-40B4-BE49-F238E27FC236}">
                <a16:creationId xmlns:a16="http://schemas.microsoft.com/office/drawing/2014/main" id="{5659E8E1-7145-2741-B0FA-552C8514F50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63527" y="316769"/>
            <a:ext cx="11593113" cy="36386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FontTx/>
              <a:buNone/>
              <a:defRPr sz="2500" b="1" i="0">
                <a:solidFill>
                  <a:schemeClr val="tx1"/>
                </a:solidFill>
                <a:latin typeface="Helvetica" pitchFamily="2" charset="0"/>
              </a:defRPr>
            </a:lvl1pPr>
            <a:lvl2pPr marL="457189" indent="0" algn="l">
              <a:buFontTx/>
              <a:buNone/>
              <a:defRPr sz="1733">
                <a:solidFill>
                  <a:schemeClr val="bg1"/>
                </a:solidFill>
                <a:latin typeface="NeueHaasGroteskDisp W02" panose="020B0504020202020204" pitchFamily="34" charset="77"/>
              </a:defRPr>
            </a:lvl2pPr>
            <a:lvl3pPr marL="914377" indent="0" algn="l">
              <a:buFontTx/>
              <a:buNone/>
              <a:defRPr sz="1733">
                <a:solidFill>
                  <a:schemeClr val="bg1"/>
                </a:solidFill>
                <a:latin typeface="NeueHaasGroteskDisp W02" panose="020B0504020202020204" pitchFamily="34" charset="77"/>
              </a:defRPr>
            </a:lvl3pPr>
            <a:lvl4pPr marL="1371566" indent="0" algn="l">
              <a:buFontTx/>
              <a:buNone/>
              <a:defRPr sz="1733">
                <a:solidFill>
                  <a:schemeClr val="bg1"/>
                </a:solidFill>
                <a:latin typeface="NeueHaasGroteskDisp W02" panose="020B0504020202020204" pitchFamily="34" charset="77"/>
              </a:defRPr>
            </a:lvl4pPr>
            <a:lvl5pPr marL="1828754" indent="0" algn="l">
              <a:buFontTx/>
              <a:buNone/>
              <a:defRPr sz="1733">
                <a:solidFill>
                  <a:schemeClr val="bg1"/>
                </a:solidFill>
                <a:latin typeface="NeueHaasGroteskDisp W02" panose="020B0504020202020204" pitchFamily="34" charset="77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platzhalter 28">
            <a:extLst>
              <a:ext uri="{FF2B5EF4-FFF2-40B4-BE49-F238E27FC236}">
                <a16:creationId xmlns:a16="http://schemas.microsoft.com/office/drawing/2014/main" id="{122F7304-06A8-C24D-AF85-1B153FABAE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3525" y="1412776"/>
            <a:ext cx="3384204" cy="194421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FontTx/>
              <a:buNone/>
              <a:defRPr sz="1800" b="1" i="0">
                <a:solidFill>
                  <a:schemeClr val="accent4"/>
                </a:solidFill>
                <a:latin typeface="Helvetica" pitchFamily="2" charset="0"/>
              </a:defRPr>
            </a:lvl1pPr>
            <a:lvl2pPr marL="457189" indent="0" algn="l">
              <a:buFontTx/>
              <a:buNone/>
              <a:defRPr sz="1733">
                <a:solidFill>
                  <a:schemeClr val="bg1"/>
                </a:solidFill>
                <a:latin typeface="NeueHaasGroteskDisp W02" panose="020B0504020202020204" pitchFamily="34" charset="77"/>
              </a:defRPr>
            </a:lvl2pPr>
            <a:lvl3pPr marL="914377" indent="0" algn="l">
              <a:buFontTx/>
              <a:buNone/>
              <a:defRPr sz="1733">
                <a:solidFill>
                  <a:schemeClr val="bg1"/>
                </a:solidFill>
                <a:latin typeface="NeueHaasGroteskDisp W02" panose="020B0504020202020204" pitchFamily="34" charset="77"/>
              </a:defRPr>
            </a:lvl3pPr>
            <a:lvl4pPr marL="1371566" indent="0" algn="l">
              <a:buFontTx/>
              <a:buNone/>
              <a:defRPr sz="1733">
                <a:solidFill>
                  <a:schemeClr val="bg1"/>
                </a:solidFill>
                <a:latin typeface="NeueHaasGroteskDisp W02" panose="020B0504020202020204" pitchFamily="34" charset="77"/>
              </a:defRPr>
            </a:lvl4pPr>
            <a:lvl5pPr marL="1828754" indent="0" algn="l">
              <a:buFontTx/>
              <a:buNone/>
              <a:defRPr sz="1733">
                <a:solidFill>
                  <a:schemeClr val="bg1"/>
                </a:solidFill>
                <a:latin typeface="NeueHaasGroteskDisp W02" panose="020B0504020202020204" pitchFamily="34" charset="77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0"/>
            <a:endParaRPr lang="de-DE"/>
          </a:p>
        </p:txBody>
      </p:sp>
      <p:sp>
        <p:nvSpPr>
          <p:cNvPr id="18" name="Textplatzhalter 28">
            <a:extLst>
              <a:ext uri="{FF2B5EF4-FFF2-40B4-BE49-F238E27FC236}">
                <a16:creationId xmlns:a16="http://schemas.microsoft.com/office/drawing/2014/main" id="{C55B7113-2F26-6146-AE29-131CA20924B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59825" y="1412776"/>
            <a:ext cx="3323800" cy="201622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FontTx/>
              <a:buNone/>
              <a:defRPr sz="1800" b="1" i="0">
                <a:solidFill>
                  <a:schemeClr val="accent1"/>
                </a:solidFill>
                <a:latin typeface="Helvetica" pitchFamily="2" charset="0"/>
              </a:defRPr>
            </a:lvl1pPr>
            <a:lvl2pPr marL="457189" indent="0" algn="l">
              <a:buFontTx/>
              <a:buNone/>
              <a:defRPr sz="1733">
                <a:solidFill>
                  <a:schemeClr val="bg1"/>
                </a:solidFill>
                <a:latin typeface="NeueHaasGroteskDisp W02" panose="020B0504020202020204" pitchFamily="34" charset="77"/>
              </a:defRPr>
            </a:lvl2pPr>
            <a:lvl3pPr marL="914377" indent="0" algn="l">
              <a:buFontTx/>
              <a:buNone/>
              <a:defRPr sz="1733">
                <a:solidFill>
                  <a:schemeClr val="bg1"/>
                </a:solidFill>
                <a:latin typeface="NeueHaasGroteskDisp W02" panose="020B0504020202020204" pitchFamily="34" charset="77"/>
              </a:defRPr>
            </a:lvl3pPr>
            <a:lvl4pPr marL="1371566" indent="0" algn="l">
              <a:buFontTx/>
              <a:buNone/>
              <a:defRPr sz="1733">
                <a:solidFill>
                  <a:schemeClr val="bg1"/>
                </a:solidFill>
                <a:latin typeface="NeueHaasGroteskDisp W02" panose="020B0504020202020204" pitchFamily="34" charset="77"/>
              </a:defRPr>
            </a:lvl4pPr>
            <a:lvl5pPr marL="1828754" indent="0" algn="l">
              <a:buFontTx/>
              <a:buNone/>
              <a:defRPr sz="1733">
                <a:solidFill>
                  <a:schemeClr val="bg1"/>
                </a:solidFill>
                <a:latin typeface="NeueHaasGroteskDisp W02" panose="020B0504020202020204" pitchFamily="34" charset="77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0"/>
            <a:endParaRPr lang="de-DE"/>
          </a:p>
        </p:txBody>
      </p:sp>
      <p:sp>
        <p:nvSpPr>
          <p:cNvPr id="20" name="Textplatzhalter 28">
            <a:extLst>
              <a:ext uri="{FF2B5EF4-FFF2-40B4-BE49-F238E27FC236}">
                <a16:creationId xmlns:a16="http://schemas.microsoft.com/office/drawing/2014/main" id="{30497BD8-DC6D-E444-9CBE-49DAC86678D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75842" y="1412776"/>
            <a:ext cx="3323800" cy="201622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FontTx/>
              <a:buNone/>
              <a:defRPr sz="1800" b="1" i="0">
                <a:solidFill>
                  <a:schemeClr val="accent2"/>
                </a:solidFill>
                <a:latin typeface="Helvetica" pitchFamily="2" charset="0"/>
              </a:defRPr>
            </a:lvl1pPr>
            <a:lvl2pPr marL="457189" indent="0" algn="l">
              <a:buFontTx/>
              <a:buNone/>
              <a:defRPr sz="1733">
                <a:solidFill>
                  <a:schemeClr val="bg1"/>
                </a:solidFill>
                <a:latin typeface="NeueHaasGroteskDisp W02" panose="020B0504020202020204" pitchFamily="34" charset="77"/>
              </a:defRPr>
            </a:lvl2pPr>
            <a:lvl3pPr marL="914377" indent="0" algn="l">
              <a:buFontTx/>
              <a:buNone/>
              <a:defRPr sz="1733">
                <a:solidFill>
                  <a:schemeClr val="bg1"/>
                </a:solidFill>
                <a:latin typeface="NeueHaasGroteskDisp W02" panose="020B0504020202020204" pitchFamily="34" charset="77"/>
              </a:defRPr>
            </a:lvl3pPr>
            <a:lvl4pPr marL="1371566" indent="0" algn="l">
              <a:buFontTx/>
              <a:buNone/>
              <a:defRPr sz="1733">
                <a:solidFill>
                  <a:schemeClr val="bg1"/>
                </a:solidFill>
                <a:latin typeface="NeueHaasGroteskDisp W02" panose="020B0504020202020204" pitchFamily="34" charset="77"/>
              </a:defRPr>
            </a:lvl4pPr>
            <a:lvl5pPr marL="1828754" indent="0" algn="l">
              <a:buFontTx/>
              <a:buNone/>
              <a:defRPr sz="1733">
                <a:solidFill>
                  <a:schemeClr val="bg1"/>
                </a:solidFill>
                <a:latin typeface="NeueHaasGroteskDisp W02" panose="020B0504020202020204" pitchFamily="34" charset="77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0"/>
            <a:endParaRPr lang="de-DE"/>
          </a:p>
        </p:txBody>
      </p:sp>
      <p:sp>
        <p:nvSpPr>
          <p:cNvPr id="17" name="Textplatzhalter 28">
            <a:extLst>
              <a:ext uri="{FF2B5EF4-FFF2-40B4-BE49-F238E27FC236}">
                <a16:creationId xmlns:a16="http://schemas.microsoft.com/office/drawing/2014/main" id="{3F7E67A8-D8E4-E942-BCE0-336A67B4953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63525" y="3867741"/>
            <a:ext cx="3384204" cy="194421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FontTx/>
              <a:buNone/>
              <a:defRPr sz="1800" b="1" i="0">
                <a:solidFill>
                  <a:schemeClr val="accent3"/>
                </a:solidFill>
                <a:latin typeface="Helvetica" pitchFamily="2" charset="0"/>
              </a:defRPr>
            </a:lvl1pPr>
            <a:lvl2pPr marL="457189" indent="0" algn="l">
              <a:buFontTx/>
              <a:buNone/>
              <a:defRPr sz="1733">
                <a:solidFill>
                  <a:schemeClr val="bg1"/>
                </a:solidFill>
                <a:latin typeface="NeueHaasGroteskDisp W02" panose="020B0504020202020204" pitchFamily="34" charset="77"/>
              </a:defRPr>
            </a:lvl2pPr>
            <a:lvl3pPr marL="914377" indent="0" algn="l">
              <a:buFontTx/>
              <a:buNone/>
              <a:defRPr sz="1733">
                <a:solidFill>
                  <a:schemeClr val="bg1"/>
                </a:solidFill>
                <a:latin typeface="NeueHaasGroteskDisp W02" panose="020B0504020202020204" pitchFamily="34" charset="77"/>
              </a:defRPr>
            </a:lvl3pPr>
            <a:lvl4pPr marL="1371566" indent="0" algn="l">
              <a:buFontTx/>
              <a:buNone/>
              <a:defRPr sz="1733">
                <a:solidFill>
                  <a:schemeClr val="bg1"/>
                </a:solidFill>
                <a:latin typeface="NeueHaasGroteskDisp W02" panose="020B0504020202020204" pitchFamily="34" charset="77"/>
              </a:defRPr>
            </a:lvl4pPr>
            <a:lvl5pPr marL="1828754" indent="0" algn="l">
              <a:buFontTx/>
              <a:buNone/>
              <a:defRPr sz="1733">
                <a:solidFill>
                  <a:schemeClr val="bg1"/>
                </a:solidFill>
                <a:latin typeface="NeueHaasGroteskDisp W02" panose="020B0504020202020204" pitchFamily="34" charset="77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0"/>
            <a:endParaRPr lang="de-DE"/>
          </a:p>
        </p:txBody>
      </p:sp>
      <p:sp>
        <p:nvSpPr>
          <p:cNvPr id="19" name="Textplatzhalter 28">
            <a:extLst>
              <a:ext uri="{FF2B5EF4-FFF2-40B4-BE49-F238E27FC236}">
                <a16:creationId xmlns:a16="http://schemas.microsoft.com/office/drawing/2014/main" id="{7362320D-7923-9E41-867B-EF1BF6F0A50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259825" y="3867741"/>
            <a:ext cx="3323800" cy="201622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FontTx/>
              <a:buNone/>
              <a:defRPr sz="1800" b="1" i="0">
                <a:solidFill>
                  <a:schemeClr val="accent5"/>
                </a:solidFill>
                <a:latin typeface="Helvetica" pitchFamily="2" charset="0"/>
              </a:defRPr>
            </a:lvl1pPr>
            <a:lvl2pPr marL="457189" indent="0" algn="l">
              <a:buFontTx/>
              <a:buNone/>
              <a:defRPr sz="1733">
                <a:solidFill>
                  <a:schemeClr val="bg1"/>
                </a:solidFill>
                <a:latin typeface="NeueHaasGroteskDisp W02" panose="020B0504020202020204" pitchFamily="34" charset="77"/>
              </a:defRPr>
            </a:lvl2pPr>
            <a:lvl3pPr marL="914377" indent="0" algn="l">
              <a:buFontTx/>
              <a:buNone/>
              <a:defRPr sz="1733">
                <a:solidFill>
                  <a:schemeClr val="bg1"/>
                </a:solidFill>
                <a:latin typeface="NeueHaasGroteskDisp W02" panose="020B0504020202020204" pitchFamily="34" charset="77"/>
              </a:defRPr>
            </a:lvl3pPr>
            <a:lvl4pPr marL="1371566" indent="0" algn="l">
              <a:buFontTx/>
              <a:buNone/>
              <a:defRPr sz="1733">
                <a:solidFill>
                  <a:schemeClr val="bg1"/>
                </a:solidFill>
                <a:latin typeface="NeueHaasGroteskDisp W02" panose="020B0504020202020204" pitchFamily="34" charset="77"/>
              </a:defRPr>
            </a:lvl4pPr>
            <a:lvl5pPr marL="1828754" indent="0" algn="l">
              <a:buFontTx/>
              <a:buNone/>
              <a:defRPr sz="1733">
                <a:solidFill>
                  <a:schemeClr val="bg1"/>
                </a:solidFill>
                <a:latin typeface="NeueHaasGroteskDisp W02" panose="020B0504020202020204" pitchFamily="34" charset="77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0"/>
            <a:endParaRPr lang="de-DE"/>
          </a:p>
        </p:txBody>
      </p:sp>
      <p:sp>
        <p:nvSpPr>
          <p:cNvPr id="21" name="Textplatzhalter 28">
            <a:extLst>
              <a:ext uri="{FF2B5EF4-FFF2-40B4-BE49-F238E27FC236}">
                <a16:creationId xmlns:a16="http://schemas.microsoft.com/office/drawing/2014/main" id="{9665C67E-967F-2F48-B2FE-12B51B5CDB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175842" y="3867741"/>
            <a:ext cx="3323800" cy="201622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FontTx/>
              <a:buNone/>
              <a:defRPr sz="1800" b="1" i="0">
                <a:solidFill>
                  <a:schemeClr val="accent6"/>
                </a:solidFill>
                <a:latin typeface="Helvetica" pitchFamily="2" charset="0"/>
              </a:defRPr>
            </a:lvl1pPr>
            <a:lvl2pPr marL="457189" indent="0" algn="l">
              <a:buFontTx/>
              <a:buNone/>
              <a:defRPr sz="1733">
                <a:solidFill>
                  <a:schemeClr val="bg1"/>
                </a:solidFill>
                <a:latin typeface="NeueHaasGroteskDisp W02" panose="020B0504020202020204" pitchFamily="34" charset="77"/>
              </a:defRPr>
            </a:lvl2pPr>
            <a:lvl3pPr marL="914377" indent="0" algn="l">
              <a:buFontTx/>
              <a:buNone/>
              <a:defRPr sz="1733">
                <a:solidFill>
                  <a:schemeClr val="bg1"/>
                </a:solidFill>
                <a:latin typeface="NeueHaasGroteskDisp W02" panose="020B0504020202020204" pitchFamily="34" charset="77"/>
              </a:defRPr>
            </a:lvl3pPr>
            <a:lvl4pPr marL="1371566" indent="0" algn="l">
              <a:buFontTx/>
              <a:buNone/>
              <a:defRPr sz="1733">
                <a:solidFill>
                  <a:schemeClr val="bg1"/>
                </a:solidFill>
                <a:latin typeface="NeueHaasGroteskDisp W02" panose="020B0504020202020204" pitchFamily="34" charset="77"/>
              </a:defRPr>
            </a:lvl4pPr>
            <a:lvl5pPr marL="1828754" indent="0" algn="l">
              <a:buFontTx/>
              <a:buNone/>
              <a:defRPr sz="1733">
                <a:solidFill>
                  <a:schemeClr val="bg1"/>
                </a:solidFill>
                <a:latin typeface="NeueHaasGroteskDisp W02" panose="020B0504020202020204" pitchFamily="34" charset="77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81941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2">
            <a:extLst>
              <a:ext uri="{FF2B5EF4-FFF2-40B4-BE49-F238E27FC236}">
                <a16:creationId xmlns:a16="http://schemas.microsoft.com/office/drawing/2014/main" id="{7ECE9571-957D-334C-AFFF-E9C5368FEF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31484" y="-26806"/>
            <a:ext cx="12223484" cy="6914648"/>
          </a:xfrm>
          <a:prstGeom prst="rect">
            <a:avLst/>
          </a:prstGeom>
        </p:spPr>
      </p:pic>
      <p:sp>
        <p:nvSpPr>
          <p:cNvPr id="22" name="Textplatzhalter 28">
            <a:extLst>
              <a:ext uri="{FF2B5EF4-FFF2-40B4-BE49-F238E27FC236}">
                <a16:creationId xmlns:a16="http://schemas.microsoft.com/office/drawing/2014/main" id="{FC999E77-A12D-A842-A6D0-AE41A00B20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44264" y="6643072"/>
            <a:ext cx="3951736" cy="18288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1" spc="0">
                <a:solidFill>
                  <a:schemeClr val="bg1"/>
                </a:solidFill>
                <a:latin typeface="Helvetica" pitchFamily="2" charset="0"/>
              </a:defRPr>
            </a:lvl1pPr>
            <a:lvl2pPr marL="457189" indent="0" algn="l">
              <a:buFontTx/>
              <a:buNone/>
              <a:defRPr sz="1733">
                <a:solidFill>
                  <a:schemeClr val="bg1"/>
                </a:solidFill>
                <a:latin typeface="NeueHaasGroteskDisp W02" panose="020B0504020202020204" pitchFamily="34" charset="77"/>
              </a:defRPr>
            </a:lvl2pPr>
            <a:lvl3pPr marL="914377" indent="0" algn="l">
              <a:buFontTx/>
              <a:buNone/>
              <a:defRPr sz="1733">
                <a:solidFill>
                  <a:schemeClr val="bg1"/>
                </a:solidFill>
                <a:latin typeface="NeueHaasGroteskDisp W02" panose="020B0504020202020204" pitchFamily="34" charset="77"/>
              </a:defRPr>
            </a:lvl3pPr>
            <a:lvl4pPr marL="1371566" indent="0" algn="l">
              <a:buFontTx/>
              <a:buNone/>
              <a:defRPr sz="1733">
                <a:solidFill>
                  <a:schemeClr val="bg1"/>
                </a:solidFill>
                <a:latin typeface="NeueHaasGroteskDisp W02" panose="020B0504020202020204" pitchFamily="34" charset="77"/>
              </a:defRPr>
            </a:lvl4pPr>
            <a:lvl5pPr marL="1828754" indent="0" algn="l">
              <a:buFontTx/>
              <a:buNone/>
              <a:defRPr sz="1733">
                <a:solidFill>
                  <a:schemeClr val="bg1"/>
                </a:solidFill>
                <a:latin typeface="NeueHaasGroteskDisp W02" panose="020B0504020202020204" pitchFamily="34" charset="77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800" b="0" i="0" err="1">
                <a:latin typeface="Arial" panose="020B0604020202020204" pitchFamily="34" charset="0"/>
              </a:rPr>
              <a:t>Quelle:Photostock</a:t>
            </a:r>
            <a:endParaRPr lang="de-DE" sz="800" b="0" i="0">
              <a:latin typeface="Arial" panose="020B0604020202020204" pitchFamily="34" charset="0"/>
            </a:endParaRPr>
          </a:p>
          <a:p>
            <a:pPr lvl="0"/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D6AA023-02A6-034B-A355-FE3C9FD51E6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3352" y="6539024"/>
            <a:ext cx="1512000" cy="23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9956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4D6BC-7900-FF02-F2A5-B7DEB54CA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426914-9AFB-4BF6-CCE1-240E421CC6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6D4E1F-CB25-44D4-6F60-83BAF21E59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3757E-CF9B-4BC0-BA61-49D98B0DA46D}" type="datetimeFigureOut">
              <a:rPr lang="en-CH" smtClean="0"/>
              <a:t>03/15/2024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72B6A3-03C6-5CD1-03CE-BC0AE0D66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1C16B5-9536-028F-53BE-CDBA92F72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3D520-0AD3-4CDA-8F55-48FB6E1E9EC6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27034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lan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5E2A8E64-D649-244A-A6AA-E945040BC1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3352" y="188640"/>
            <a:ext cx="3022600" cy="469900"/>
          </a:xfrm>
          <a:prstGeom prst="rect">
            <a:avLst/>
          </a:prstGeom>
        </p:spPr>
      </p:pic>
      <p:sp>
        <p:nvSpPr>
          <p:cNvPr id="7" name="Textplatzhalter 28">
            <a:extLst>
              <a:ext uri="{FF2B5EF4-FFF2-40B4-BE49-F238E27FC236}">
                <a16:creationId xmlns:a16="http://schemas.microsoft.com/office/drawing/2014/main" id="{1C933CF9-052C-DD40-97D9-7B1B8ECDA4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1344" y="1268760"/>
            <a:ext cx="11532711" cy="151216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5000"/>
              </a:lnSpc>
              <a:buFontTx/>
              <a:buNone/>
              <a:defRPr sz="5500" b="1" i="0">
                <a:solidFill>
                  <a:schemeClr val="accent1"/>
                </a:solidFill>
                <a:latin typeface="Helvetica" pitchFamily="2" charset="0"/>
              </a:defRPr>
            </a:lvl1pPr>
            <a:lvl2pPr marL="457189" indent="0" algn="l">
              <a:buFontTx/>
              <a:buNone/>
              <a:defRPr sz="1733">
                <a:solidFill>
                  <a:schemeClr val="bg1"/>
                </a:solidFill>
                <a:latin typeface="NeueHaasGroteskDisp W02" panose="020B0504020202020204" pitchFamily="34" charset="77"/>
              </a:defRPr>
            </a:lvl2pPr>
            <a:lvl3pPr marL="914377" indent="0" algn="l">
              <a:buFontTx/>
              <a:buNone/>
              <a:defRPr sz="1733">
                <a:solidFill>
                  <a:schemeClr val="bg1"/>
                </a:solidFill>
                <a:latin typeface="NeueHaasGroteskDisp W02" panose="020B0504020202020204" pitchFamily="34" charset="77"/>
              </a:defRPr>
            </a:lvl3pPr>
            <a:lvl4pPr marL="1371566" indent="0" algn="l">
              <a:buFontTx/>
              <a:buNone/>
              <a:defRPr sz="1733">
                <a:solidFill>
                  <a:schemeClr val="bg1"/>
                </a:solidFill>
                <a:latin typeface="NeueHaasGroteskDisp W02" panose="020B0504020202020204" pitchFamily="34" charset="77"/>
              </a:defRPr>
            </a:lvl4pPr>
            <a:lvl5pPr marL="1828754" indent="0" algn="l">
              <a:buFontTx/>
              <a:buNone/>
              <a:defRPr sz="1733">
                <a:solidFill>
                  <a:schemeClr val="bg1"/>
                </a:solidFill>
                <a:latin typeface="NeueHaasGroteskDisp W02" panose="020B0504020202020204" pitchFamily="34" charset="77"/>
              </a:defRPr>
            </a:lvl5pPr>
          </a:lstStyle>
          <a:p>
            <a:pPr lvl="0"/>
            <a:r>
              <a:rPr lang="de-DE"/>
              <a:t>Mastertextformat </a:t>
            </a:r>
          </a:p>
          <a:p>
            <a:pPr lvl="0"/>
            <a:r>
              <a:rPr lang="de-DE"/>
              <a:t>bearbeiten</a:t>
            </a:r>
          </a:p>
          <a:p>
            <a:pPr lvl="0"/>
            <a:endParaRPr lang="de-DE"/>
          </a:p>
        </p:txBody>
      </p:sp>
      <p:sp>
        <p:nvSpPr>
          <p:cNvPr id="8" name="Textplatzhalter 28">
            <a:extLst>
              <a:ext uri="{FF2B5EF4-FFF2-40B4-BE49-F238E27FC236}">
                <a16:creationId xmlns:a16="http://schemas.microsoft.com/office/drawing/2014/main" id="{F9B83D12-8018-C14B-A483-8B82373496C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91344" y="2780928"/>
            <a:ext cx="11532711" cy="79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2700"/>
              </a:lnSpc>
              <a:buFontTx/>
              <a:buNone/>
              <a:defRPr sz="2000" b="1" i="0">
                <a:solidFill>
                  <a:schemeClr val="accent1"/>
                </a:solidFill>
                <a:latin typeface="Helvetica" pitchFamily="2" charset="0"/>
              </a:defRPr>
            </a:lvl1pPr>
            <a:lvl2pPr marL="457189" indent="0" algn="l">
              <a:buFontTx/>
              <a:buNone/>
              <a:defRPr sz="1733">
                <a:solidFill>
                  <a:schemeClr val="bg1"/>
                </a:solidFill>
                <a:latin typeface="NeueHaasGroteskDisp W02" panose="020B0504020202020204" pitchFamily="34" charset="77"/>
              </a:defRPr>
            </a:lvl2pPr>
            <a:lvl3pPr marL="914377" indent="0" algn="l">
              <a:buFontTx/>
              <a:buNone/>
              <a:defRPr sz="1733">
                <a:solidFill>
                  <a:schemeClr val="bg1"/>
                </a:solidFill>
                <a:latin typeface="NeueHaasGroteskDisp W02" panose="020B0504020202020204" pitchFamily="34" charset="77"/>
              </a:defRPr>
            </a:lvl3pPr>
            <a:lvl4pPr marL="1371566" indent="0" algn="l">
              <a:buFontTx/>
              <a:buNone/>
              <a:defRPr sz="1733">
                <a:solidFill>
                  <a:schemeClr val="bg1"/>
                </a:solidFill>
                <a:latin typeface="NeueHaasGroteskDisp W02" panose="020B0504020202020204" pitchFamily="34" charset="77"/>
              </a:defRPr>
            </a:lvl4pPr>
            <a:lvl5pPr marL="1828754" indent="0" algn="l">
              <a:buFontTx/>
              <a:buNone/>
              <a:defRPr sz="1733">
                <a:solidFill>
                  <a:schemeClr val="bg1"/>
                </a:solidFill>
                <a:latin typeface="NeueHaasGroteskDisp W02" panose="020B0504020202020204" pitchFamily="34" charset="77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0"/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93A57CD2-44BF-A8D1-C42F-0D393AEDB7D8}"/>
              </a:ext>
            </a:extLst>
          </p:cNvPr>
          <p:cNvSpPr txBox="1"/>
          <p:nvPr userDrawn="1"/>
        </p:nvSpPr>
        <p:spPr>
          <a:xfrm>
            <a:off x="191344" y="6353502"/>
            <a:ext cx="246574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>
                <a:latin typeface="Helvetica" pitchFamily="2" charset="0"/>
              </a:rPr>
              <a:t>data ecosystem innovation</a:t>
            </a:r>
          </a:p>
        </p:txBody>
      </p:sp>
    </p:spTree>
    <p:extLst>
      <p:ext uri="{BB962C8B-B14F-4D97-AF65-F5344CB8AC3E}">
        <p14:creationId xmlns:p14="http://schemas.microsoft.com/office/powerpoint/2010/main" val="1340893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verlauf1 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7BB7C88B-0E1B-5545-ADF4-63725E129F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5E2A8E64-D649-244A-A6AA-E945040BC1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3352" y="188640"/>
            <a:ext cx="3022600" cy="469900"/>
          </a:xfrm>
          <a:prstGeom prst="rect">
            <a:avLst/>
          </a:prstGeom>
        </p:spPr>
      </p:pic>
      <p:sp>
        <p:nvSpPr>
          <p:cNvPr id="8" name="Textplatzhalter 28">
            <a:extLst>
              <a:ext uri="{FF2B5EF4-FFF2-40B4-BE49-F238E27FC236}">
                <a16:creationId xmlns:a16="http://schemas.microsoft.com/office/drawing/2014/main" id="{FF7438A7-F831-514E-A46C-61A62E9DC2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8195" y="1268760"/>
            <a:ext cx="11474429" cy="151216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5000"/>
              </a:lnSpc>
              <a:buFontTx/>
              <a:buNone/>
              <a:defRPr sz="5500" b="1" i="0">
                <a:solidFill>
                  <a:schemeClr val="bg1"/>
                </a:solidFill>
                <a:latin typeface="Helvetica" pitchFamily="2" charset="0"/>
              </a:defRPr>
            </a:lvl1pPr>
            <a:lvl2pPr marL="457189" indent="0" algn="l">
              <a:buFontTx/>
              <a:buNone/>
              <a:defRPr sz="1733">
                <a:solidFill>
                  <a:schemeClr val="bg1"/>
                </a:solidFill>
                <a:latin typeface="NeueHaasGroteskDisp W02" panose="020B0504020202020204" pitchFamily="34" charset="77"/>
              </a:defRPr>
            </a:lvl2pPr>
            <a:lvl3pPr marL="914377" indent="0" algn="l">
              <a:buFontTx/>
              <a:buNone/>
              <a:defRPr sz="1733">
                <a:solidFill>
                  <a:schemeClr val="bg1"/>
                </a:solidFill>
                <a:latin typeface="NeueHaasGroteskDisp W02" panose="020B0504020202020204" pitchFamily="34" charset="77"/>
              </a:defRPr>
            </a:lvl3pPr>
            <a:lvl4pPr marL="1371566" indent="0" algn="l">
              <a:buFontTx/>
              <a:buNone/>
              <a:defRPr sz="1733">
                <a:solidFill>
                  <a:schemeClr val="bg1"/>
                </a:solidFill>
                <a:latin typeface="NeueHaasGroteskDisp W02" panose="020B0504020202020204" pitchFamily="34" charset="77"/>
              </a:defRPr>
            </a:lvl4pPr>
            <a:lvl5pPr marL="1828754" indent="0" algn="l">
              <a:buFontTx/>
              <a:buNone/>
              <a:defRPr sz="1733">
                <a:solidFill>
                  <a:schemeClr val="bg1"/>
                </a:solidFill>
                <a:latin typeface="NeueHaasGroteskDisp W02" panose="020B0504020202020204" pitchFamily="34" charset="77"/>
              </a:defRPr>
            </a:lvl5pPr>
          </a:lstStyle>
          <a:p>
            <a:pPr lvl="0"/>
            <a:r>
              <a:rPr lang="de-DE"/>
              <a:t>Mastertextformat </a:t>
            </a:r>
          </a:p>
          <a:p>
            <a:pPr lvl="0"/>
            <a:r>
              <a:rPr lang="de-DE"/>
              <a:t>bearbeiten</a:t>
            </a:r>
          </a:p>
          <a:p>
            <a:pPr lvl="0"/>
            <a:endParaRPr lang="de-DE"/>
          </a:p>
        </p:txBody>
      </p:sp>
      <p:sp>
        <p:nvSpPr>
          <p:cNvPr id="9" name="Textplatzhalter 28">
            <a:extLst>
              <a:ext uri="{FF2B5EF4-FFF2-40B4-BE49-F238E27FC236}">
                <a16:creationId xmlns:a16="http://schemas.microsoft.com/office/drawing/2014/main" id="{78D1D54A-65DA-A04A-8A45-E3606717327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9626" y="2780928"/>
            <a:ext cx="11474429" cy="79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2700"/>
              </a:lnSpc>
              <a:buFontTx/>
              <a:buNone/>
              <a:defRPr sz="2000" b="1" i="0">
                <a:solidFill>
                  <a:schemeClr val="bg1"/>
                </a:solidFill>
                <a:latin typeface="Helvetica" pitchFamily="2" charset="0"/>
              </a:defRPr>
            </a:lvl1pPr>
            <a:lvl2pPr marL="457189" indent="0" algn="l">
              <a:buFontTx/>
              <a:buNone/>
              <a:defRPr sz="1733">
                <a:solidFill>
                  <a:schemeClr val="bg1"/>
                </a:solidFill>
                <a:latin typeface="NeueHaasGroteskDisp W02" panose="020B0504020202020204" pitchFamily="34" charset="77"/>
              </a:defRPr>
            </a:lvl2pPr>
            <a:lvl3pPr marL="914377" indent="0" algn="l">
              <a:buFontTx/>
              <a:buNone/>
              <a:defRPr sz="1733">
                <a:solidFill>
                  <a:schemeClr val="bg1"/>
                </a:solidFill>
                <a:latin typeface="NeueHaasGroteskDisp W02" panose="020B0504020202020204" pitchFamily="34" charset="77"/>
              </a:defRPr>
            </a:lvl3pPr>
            <a:lvl4pPr marL="1371566" indent="0" algn="l">
              <a:buFontTx/>
              <a:buNone/>
              <a:defRPr sz="1733">
                <a:solidFill>
                  <a:schemeClr val="bg1"/>
                </a:solidFill>
                <a:latin typeface="NeueHaasGroteskDisp W02" panose="020B0504020202020204" pitchFamily="34" charset="77"/>
              </a:defRPr>
            </a:lvl4pPr>
            <a:lvl5pPr marL="1828754" indent="0" algn="l">
              <a:buFontTx/>
              <a:buNone/>
              <a:defRPr sz="1733">
                <a:solidFill>
                  <a:schemeClr val="bg1"/>
                </a:solidFill>
                <a:latin typeface="NeueHaasGroteskDisp W02" panose="020B0504020202020204" pitchFamily="34" charset="77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0"/>
            <a:endParaRPr lang="de-DE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679CC4AB-B82E-D2B0-9CAF-EE1598D731BD}"/>
              </a:ext>
            </a:extLst>
          </p:cNvPr>
          <p:cNvSpPr txBox="1"/>
          <p:nvPr userDrawn="1"/>
        </p:nvSpPr>
        <p:spPr>
          <a:xfrm>
            <a:off x="191344" y="6353502"/>
            <a:ext cx="241284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>
                <a:solidFill>
                  <a:schemeClr val="bg1"/>
                </a:solidFill>
                <a:latin typeface="Helvetica" pitchFamily="2" charset="0"/>
              </a:rPr>
              <a:t>enabling data ecosystems</a:t>
            </a:r>
          </a:p>
        </p:txBody>
      </p:sp>
    </p:spTree>
    <p:extLst>
      <p:ext uri="{BB962C8B-B14F-4D97-AF65-F5344CB8AC3E}">
        <p14:creationId xmlns:p14="http://schemas.microsoft.com/office/powerpoint/2010/main" val="1634011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verlauf2 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Sonnenuntergang, Natur, Licht enthält.&#10;&#10;Automatisch generierte Beschreibung">
            <a:extLst>
              <a:ext uri="{FF2B5EF4-FFF2-40B4-BE49-F238E27FC236}">
                <a16:creationId xmlns:a16="http://schemas.microsoft.com/office/drawing/2014/main" id="{A71116BA-2176-1848-AA1B-924D3D49DE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5E2A8E64-D649-244A-A6AA-E945040BC1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3352" y="188640"/>
            <a:ext cx="3022600" cy="469900"/>
          </a:xfrm>
          <a:prstGeom prst="rect">
            <a:avLst/>
          </a:prstGeom>
        </p:spPr>
      </p:pic>
      <p:sp>
        <p:nvSpPr>
          <p:cNvPr id="6" name="Textplatzhalter 28">
            <a:extLst>
              <a:ext uri="{FF2B5EF4-FFF2-40B4-BE49-F238E27FC236}">
                <a16:creationId xmlns:a16="http://schemas.microsoft.com/office/drawing/2014/main" id="{7D8B2709-89C7-4A46-969E-DBEA7C828A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8195" y="1268760"/>
            <a:ext cx="11474429" cy="151216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5000"/>
              </a:lnSpc>
              <a:buFontTx/>
              <a:buNone/>
              <a:defRPr sz="5500" b="1" i="0">
                <a:solidFill>
                  <a:schemeClr val="bg1"/>
                </a:solidFill>
                <a:latin typeface="Helvetica" pitchFamily="2" charset="0"/>
              </a:defRPr>
            </a:lvl1pPr>
            <a:lvl2pPr marL="457189" indent="0" algn="l">
              <a:buFontTx/>
              <a:buNone/>
              <a:defRPr sz="1733">
                <a:solidFill>
                  <a:schemeClr val="bg1"/>
                </a:solidFill>
                <a:latin typeface="NeueHaasGroteskDisp W02" panose="020B0504020202020204" pitchFamily="34" charset="77"/>
              </a:defRPr>
            </a:lvl2pPr>
            <a:lvl3pPr marL="914377" indent="0" algn="l">
              <a:buFontTx/>
              <a:buNone/>
              <a:defRPr sz="1733">
                <a:solidFill>
                  <a:schemeClr val="bg1"/>
                </a:solidFill>
                <a:latin typeface="NeueHaasGroteskDisp W02" panose="020B0504020202020204" pitchFamily="34" charset="77"/>
              </a:defRPr>
            </a:lvl3pPr>
            <a:lvl4pPr marL="1371566" indent="0" algn="l">
              <a:buFontTx/>
              <a:buNone/>
              <a:defRPr sz="1733">
                <a:solidFill>
                  <a:schemeClr val="bg1"/>
                </a:solidFill>
                <a:latin typeface="NeueHaasGroteskDisp W02" panose="020B0504020202020204" pitchFamily="34" charset="77"/>
              </a:defRPr>
            </a:lvl4pPr>
            <a:lvl5pPr marL="1828754" indent="0" algn="l">
              <a:buFontTx/>
              <a:buNone/>
              <a:defRPr sz="1733">
                <a:solidFill>
                  <a:schemeClr val="bg1"/>
                </a:solidFill>
                <a:latin typeface="NeueHaasGroteskDisp W02" panose="020B0504020202020204" pitchFamily="34" charset="77"/>
              </a:defRPr>
            </a:lvl5pPr>
          </a:lstStyle>
          <a:p>
            <a:pPr lvl="0"/>
            <a:r>
              <a:rPr lang="de-DE"/>
              <a:t>Mastertextformat </a:t>
            </a:r>
          </a:p>
          <a:p>
            <a:pPr lvl="0"/>
            <a:r>
              <a:rPr lang="de-DE"/>
              <a:t>bearbeiten</a:t>
            </a:r>
          </a:p>
          <a:p>
            <a:pPr lvl="0"/>
            <a:endParaRPr lang="de-DE"/>
          </a:p>
        </p:txBody>
      </p:sp>
      <p:sp>
        <p:nvSpPr>
          <p:cNvPr id="8" name="Textplatzhalter 28">
            <a:extLst>
              <a:ext uri="{FF2B5EF4-FFF2-40B4-BE49-F238E27FC236}">
                <a16:creationId xmlns:a16="http://schemas.microsoft.com/office/drawing/2014/main" id="{404651CC-168E-1546-BF26-76E1A0DC2B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9626" y="2780928"/>
            <a:ext cx="11474429" cy="79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2700"/>
              </a:lnSpc>
              <a:buFontTx/>
              <a:buNone/>
              <a:defRPr sz="2000" b="1" i="0">
                <a:solidFill>
                  <a:schemeClr val="bg1"/>
                </a:solidFill>
                <a:latin typeface="Helvetica" pitchFamily="2" charset="0"/>
              </a:defRPr>
            </a:lvl1pPr>
            <a:lvl2pPr marL="457189" indent="0" algn="l">
              <a:buFontTx/>
              <a:buNone/>
              <a:defRPr sz="1733">
                <a:solidFill>
                  <a:schemeClr val="bg1"/>
                </a:solidFill>
                <a:latin typeface="NeueHaasGroteskDisp W02" panose="020B0504020202020204" pitchFamily="34" charset="77"/>
              </a:defRPr>
            </a:lvl2pPr>
            <a:lvl3pPr marL="914377" indent="0" algn="l">
              <a:buFontTx/>
              <a:buNone/>
              <a:defRPr sz="1733">
                <a:solidFill>
                  <a:schemeClr val="bg1"/>
                </a:solidFill>
                <a:latin typeface="NeueHaasGroteskDisp W02" panose="020B0504020202020204" pitchFamily="34" charset="77"/>
              </a:defRPr>
            </a:lvl3pPr>
            <a:lvl4pPr marL="1371566" indent="0" algn="l">
              <a:buFontTx/>
              <a:buNone/>
              <a:defRPr sz="1733">
                <a:solidFill>
                  <a:schemeClr val="bg1"/>
                </a:solidFill>
                <a:latin typeface="NeueHaasGroteskDisp W02" panose="020B0504020202020204" pitchFamily="34" charset="77"/>
              </a:defRPr>
            </a:lvl4pPr>
            <a:lvl5pPr marL="1828754" indent="0" algn="l">
              <a:buFontTx/>
              <a:buNone/>
              <a:defRPr sz="1733">
                <a:solidFill>
                  <a:schemeClr val="bg1"/>
                </a:solidFill>
                <a:latin typeface="NeueHaasGroteskDisp W02" panose="020B0504020202020204" pitchFamily="34" charset="77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0"/>
            <a:endParaRPr lang="de-DE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B32DB019-0695-2697-55C3-473A2B149308}"/>
              </a:ext>
            </a:extLst>
          </p:cNvPr>
          <p:cNvSpPr txBox="1"/>
          <p:nvPr userDrawn="1"/>
        </p:nvSpPr>
        <p:spPr>
          <a:xfrm>
            <a:off x="191344" y="6353502"/>
            <a:ext cx="246574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>
                <a:solidFill>
                  <a:schemeClr val="bg1"/>
                </a:solidFill>
                <a:latin typeface="Helvetica" pitchFamily="2" charset="0"/>
              </a:rPr>
              <a:t>enabling data ecosystems</a:t>
            </a:r>
          </a:p>
        </p:txBody>
      </p:sp>
    </p:spTree>
    <p:extLst>
      <p:ext uri="{BB962C8B-B14F-4D97-AF65-F5344CB8AC3E}">
        <p14:creationId xmlns:p14="http://schemas.microsoft.com/office/powerpoint/2010/main" val="990112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verlauf3 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B89C681C-5D4C-FB4F-A952-39B6CE62F3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5E2A8E64-D649-244A-A6AA-E945040BC1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3352" y="188640"/>
            <a:ext cx="3022600" cy="469900"/>
          </a:xfrm>
          <a:prstGeom prst="rect">
            <a:avLst/>
          </a:prstGeom>
        </p:spPr>
      </p:pic>
      <p:sp>
        <p:nvSpPr>
          <p:cNvPr id="8" name="Textplatzhalter 28">
            <a:extLst>
              <a:ext uri="{FF2B5EF4-FFF2-40B4-BE49-F238E27FC236}">
                <a16:creationId xmlns:a16="http://schemas.microsoft.com/office/drawing/2014/main" id="{3791CE38-5F7B-7944-BFA3-F0FAB6A349F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8195" y="1268760"/>
            <a:ext cx="11474429" cy="151216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5000"/>
              </a:lnSpc>
              <a:buFontTx/>
              <a:buNone/>
              <a:defRPr sz="5500" b="1" i="0">
                <a:solidFill>
                  <a:schemeClr val="bg1"/>
                </a:solidFill>
                <a:latin typeface="Helvetica" pitchFamily="2" charset="0"/>
              </a:defRPr>
            </a:lvl1pPr>
            <a:lvl2pPr marL="457189" indent="0" algn="l">
              <a:buFontTx/>
              <a:buNone/>
              <a:defRPr sz="1733">
                <a:solidFill>
                  <a:schemeClr val="bg1"/>
                </a:solidFill>
                <a:latin typeface="NeueHaasGroteskDisp W02" panose="020B0504020202020204" pitchFamily="34" charset="77"/>
              </a:defRPr>
            </a:lvl2pPr>
            <a:lvl3pPr marL="914377" indent="0" algn="l">
              <a:buFontTx/>
              <a:buNone/>
              <a:defRPr sz="1733">
                <a:solidFill>
                  <a:schemeClr val="bg1"/>
                </a:solidFill>
                <a:latin typeface="NeueHaasGroteskDisp W02" panose="020B0504020202020204" pitchFamily="34" charset="77"/>
              </a:defRPr>
            </a:lvl3pPr>
            <a:lvl4pPr marL="1371566" indent="0" algn="l">
              <a:buFontTx/>
              <a:buNone/>
              <a:defRPr sz="1733">
                <a:solidFill>
                  <a:schemeClr val="bg1"/>
                </a:solidFill>
                <a:latin typeface="NeueHaasGroteskDisp W02" panose="020B0504020202020204" pitchFamily="34" charset="77"/>
              </a:defRPr>
            </a:lvl4pPr>
            <a:lvl5pPr marL="1828754" indent="0" algn="l">
              <a:buFontTx/>
              <a:buNone/>
              <a:defRPr sz="1733">
                <a:solidFill>
                  <a:schemeClr val="bg1"/>
                </a:solidFill>
                <a:latin typeface="NeueHaasGroteskDisp W02" panose="020B0504020202020204" pitchFamily="34" charset="77"/>
              </a:defRPr>
            </a:lvl5pPr>
          </a:lstStyle>
          <a:p>
            <a:pPr lvl="0"/>
            <a:r>
              <a:rPr lang="de-DE"/>
              <a:t>Mastertextformat </a:t>
            </a:r>
          </a:p>
          <a:p>
            <a:pPr lvl="0"/>
            <a:r>
              <a:rPr lang="de-DE"/>
              <a:t>bearbeiten</a:t>
            </a:r>
          </a:p>
          <a:p>
            <a:pPr lvl="0"/>
            <a:endParaRPr lang="de-DE"/>
          </a:p>
        </p:txBody>
      </p:sp>
      <p:sp>
        <p:nvSpPr>
          <p:cNvPr id="9" name="Textplatzhalter 28">
            <a:extLst>
              <a:ext uri="{FF2B5EF4-FFF2-40B4-BE49-F238E27FC236}">
                <a16:creationId xmlns:a16="http://schemas.microsoft.com/office/drawing/2014/main" id="{B8765A13-BCFE-8F40-946B-4B0A2E5C689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63525" y="2780928"/>
            <a:ext cx="11460530" cy="79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2700"/>
              </a:lnSpc>
              <a:buFontTx/>
              <a:buNone/>
              <a:defRPr sz="2000" b="1" i="0">
                <a:solidFill>
                  <a:schemeClr val="bg1"/>
                </a:solidFill>
                <a:latin typeface="Helvetica" pitchFamily="2" charset="0"/>
              </a:defRPr>
            </a:lvl1pPr>
            <a:lvl2pPr marL="457189" indent="0" algn="l">
              <a:buFontTx/>
              <a:buNone/>
              <a:defRPr sz="1733">
                <a:solidFill>
                  <a:schemeClr val="bg1"/>
                </a:solidFill>
                <a:latin typeface="NeueHaasGroteskDisp W02" panose="020B0504020202020204" pitchFamily="34" charset="77"/>
              </a:defRPr>
            </a:lvl2pPr>
            <a:lvl3pPr marL="914377" indent="0" algn="l">
              <a:buFontTx/>
              <a:buNone/>
              <a:defRPr sz="1733">
                <a:solidFill>
                  <a:schemeClr val="bg1"/>
                </a:solidFill>
                <a:latin typeface="NeueHaasGroteskDisp W02" panose="020B0504020202020204" pitchFamily="34" charset="77"/>
              </a:defRPr>
            </a:lvl3pPr>
            <a:lvl4pPr marL="1371566" indent="0" algn="l">
              <a:buFontTx/>
              <a:buNone/>
              <a:defRPr sz="1733">
                <a:solidFill>
                  <a:schemeClr val="bg1"/>
                </a:solidFill>
                <a:latin typeface="NeueHaasGroteskDisp W02" panose="020B0504020202020204" pitchFamily="34" charset="77"/>
              </a:defRPr>
            </a:lvl4pPr>
            <a:lvl5pPr marL="1828754" indent="0" algn="l">
              <a:buFontTx/>
              <a:buNone/>
              <a:defRPr sz="1733">
                <a:solidFill>
                  <a:schemeClr val="bg1"/>
                </a:solidFill>
                <a:latin typeface="NeueHaasGroteskDisp W02" panose="020B0504020202020204" pitchFamily="34" charset="77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0"/>
            <a:endParaRPr lang="de-DE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1E41DDC4-7E13-A400-67BA-0B0D00E5779A}"/>
              </a:ext>
            </a:extLst>
          </p:cNvPr>
          <p:cNvSpPr txBox="1"/>
          <p:nvPr userDrawn="1"/>
        </p:nvSpPr>
        <p:spPr>
          <a:xfrm>
            <a:off x="191344" y="6353502"/>
            <a:ext cx="246574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>
                <a:solidFill>
                  <a:schemeClr val="bg1"/>
                </a:solidFill>
                <a:latin typeface="Helvetica" pitchFamily="2" charset="0"/>
              </a:rPr>
              <a:t>enabling data ecosystems</a:t>
            </a:r>
          </a:p>
        </p:txBody>
      </p:sp>
    </p:spTree>
    <p:extLst>
      <p:ext uri="{BB962C8B-B14F-4D97-AF65-F5344CB8AC3E}">
        <p14:creationId xmlns:p14="http://schemas.microsoft.com/office/powerpoint/2010/main" val="952553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verlauf4 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EFC4AB6F-E255-684C-B07B-C7E9F1F103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5E2A8E64-D649-244A-A6AA-E945040BC1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3352" y="188640"/>
            <a:ext cx="3022600" cy="469900"/>
          </a:xfrm>
          <a:prstGeom prst="rect">
            <a:avLst/>
          </a:prstGeom>
        </p:spPr>
      </p:pic>
      <p:sp>
        <p:nvSpPr>
          <p:cNvPr id="8" name="Textplatzhalter 28">
            <a:extLst>
              <a:ext uri="{FF2B5EF4-FFF2-40B4-BE49-F238E27FC236}">
                <a16:creationId xmlns:a16="http://schemas.microsoft.com/office/drawing/2014/main" id="{C9817A4E-4554-7142-9CD1-4CB27624A4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8195" y="1268760"/>
            <a:ext cx="11474429" cy="151216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5000"/>
              </a:lnSpc>
              <a:buFontTx/>
              <a:buNone/>
              <a:defRPr sz="5500" b="1" i="0">
                <a:solidFill>
                  <a:schemeClr val="bg1"/>
                </a:solidFill>
                <a:latin typeface="Helvetica" pitchFamily="2" charset="0"/>
              </a:defRPr>
            </a:lvl1pPr>
            <a:lvl2pPr marL="457189" indent="0" algn="l">
              <a:buFontTx/>
              <a:buNone/>
              <a:defRPr sz="1733">
                <a:solidFill>
                  <a:schemeClr val="bg1"/>
                </a:solidFill>
                <a:latin typeface="NeueHaasGroteskDisp W02" panose="020B0504020202020204" pitchFamily="34" charset="77"/>
              </a:defRPr>
            </a:lvl2pPr>
            <a:lvl3pPr marL="914377" indent="0" algn="l">
              <a:buFontTx/>
              <a:buNone/>
              <a:defRPr sz="1733">
                <a:solidFill>
                  <a:schemeClr val="bg1"/>
                </a:solidFill>
                <a:latin typeface="NeueHaasGroteskDisp W02" panose="020B0504020202020204" pitchFamily="34" charset="77"/>
              </a:defRPr>
            </a:lvl3pPr>
            <a:lvl4pPr marL="1371566" indent="0" algn="l">
              <a:buFontTx/>
              <a:buNone/>
              <a:defRPr sz="1733">
                <a:solidFill>
                  <a:schemeClr val="bg1"/>
                </a:solidFill>
                <a:latin typeface="NeueHaasGroteskDisp W02" panose="020B0504020202020204" pitchFamily="34" charset="77"/>
              </a:defRPr>
            </a:lvl4pPr>
            <a:lvl5pPr marL="1828754" indent="0" algn="l">
              <a:buFontTx/>
              <a:buNone/>
              <a:defRPr sz="1733">
                <a:solidFill>
                  <a:schemeClr val="bg1"/>
                </a:solidFill>
                <a:latin typeface="NeueHaasGroteskDisp W02" panose="020B0504020202020204" pitchFamily="34" charset="77"/>
              </a:defRPr>
            </a:lvl5pPr>
          </a:lstStyle>
          <a:p>
            <a:pPr lvl="0"/>
            <a:r>
              <a:rPr lang="de-DE"/>
              <a:t>Mastertextformat </a:t>
            </a:r>
          </a:p>
          <a:p>
            <a:pPr lvl="0"/>
            <a:r>
              <a:rPr lang="de-DE"/>
              <a:t>bearbeiten</a:t>
            </a:r>
          </a:p>
          <a:p>
            <a:pPr lvl="0"/>
            <a:endParaRPr lang="de-DE"/>
          </a:p>
        </p:txBody>
      </p:sp>
      <p:sp>
        <p:nvSpPr>
          <p:cNvPr id="9" name="Textplatzhalter 28">
            <a:extLst>
              <a:ext uri="{FF2B5EF4-FFF2-40B4-BE49-F238E27FC236}">
                <a16:creationId xmlns:a16="http://schemas.microsoft.com/office/drawing/2014/main" id="{40E8686A-CC1E-BD49-B431-0128D3F5DBB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9626" y="2780928"/>
            <a:ext cx="11474429" cy="79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2700"/>
              </a:lnSpc>
              <a:buFontTx/>
              <a:buNone/>
              <a:defRPr sz="2000" b="1" i="0">
                <a:solidFill>
                  <a:schemeClr val="bg1"/>
                </a:solidFill>
                <a:latin typeface="Helvetica" pitchFamily="2" charset="0"/>
              </a:defRPr>
            </a:lvl1pPr>
            <a:lvl2pPr marL="457189" indent="0" algn="l">
              <a:buFontTx/>
              <a:buNone/>
              <a:defRPr sz="1733">
                <a:solidFill>
                  <a:schemeClr val="bg1"/>
                </a:solidFill>
                <a:latin typeface="NeueHaasGroteskDisp W02" panose="020B0504020202020204" pitchFamily="34" charset="77"/>
              </a:defRPr>
            </a:lvl2pPr>
            <a:lvl3pPr marL="914377" indent="0" algn="l">
              <a:buFontTx/>
              <a:buNone/>
              <a:defRPr sz="1733">
                <a:solidFill>
                  <a:schemeClr val="bg1"/>
                </a:solidFill>
                <a:latin typeface="NeueHaasGroteskDisp W02" panose="020B0504020202020204" pitchFamily="34" charset="77"/>
              </a:defRPr>
            </a:lvl3pPr>
            <a:lvl4pPr marL="1371566" indent="0" algn="l">
              <a:buFontTx/>
              <a:buNone/>
              <a:defRPr sz="1733">
                <a:solidFill>
                  <a:schemeClr val="bg1"/>
                </a:solidFill>
                <a:latin typeface="NeueHaasGroteskDisp W02" panose="020B0504020202020204" pitchFamily="34" charset="77"/>
              </a:defRPr>
            </a:lvl4pPr>
            <a:lvl5pPr marL="1828754" indent="0" algn="l">
              <a:buFontTx/>
              <a:buNone/>
              <a:defRPr sz="1733">
                <a:solidFill>
                  <a:schemeClr val="bg1"/>
                </a:solidFill>
                <a:latin typeface="NeueHaasGroteskDisp W02" panose="020B0504020202020204" pitchFamily="34" charset="77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0"/>
            <a:endParaRPr lang="de-DE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4DA6CEF0-E0C9-1BB5-75C4-A7842C84A04B}"/>
              </a:ext>
            </a:extLst>
          </p:cNvPr>
          <p:cNvSpPr txBox="1"/>
          <p:nvPr userDrawn="1"/>
        </p:nvSpPr>
        <p:spPr>
          <a:xfrm>
            <a:off x="191344" y="6353502"/>
            <a:ext cx="246574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>
                <a:solidFill>
                  <a:schemeClr val="bg1"/>
                </a:solidFill>
                <a:latin typeface="Helvetica" pitchFamily="2" charset="0"/>
              </a:rPr>
              <a:t>enabling data ecosystems</a:t>
            </a:r>
          </a:p>
        </p:txBody>
      </p:sp>
    </p:spTree>
    <p:extLst>
      <p:ext uri="{BB962C8B-B14F-4D97-AF65-F5344CB8AC3E}">
        <p14:creationId xmlns:p14="http://schemas.microsoft.com/office/powerpoint/2010/main" val="3846783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0B702F4A-5223-3D4E-902E-4AEBC70A9E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5E2A8E64-D649-244A-A6AA-E945040BC1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3352" y="188640"/>
            <a:ext cx="3022600" cy="469900"/>
          </a:xfrm>
          <a:prstGeom prst="rect">
            <a:avLst/>
          </a:prstGeom>
        </p:spPr>
      </p:pic>
      <p:sp>
        <p:nvSpPr>
          <p:cNvPr id="8" name="Textplatzhalter 28">
            <a:extLst>
              <a:ext uri="{FF2B5EF4-FFF2-40B4-BE49-F238E27FC236}">
                <a16:creationId xmlns:a16="http://schemas.microsoft.com/office/drawing/2014/main" id="{C56F7EC6-DF7D-3847-B752-0AEF198188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8195" y="1268760"/>
            <a:ext cx="11474429" cy="151216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5000"/>
              </a:lnSpc>
              <a:buFontTx/>
              <a:buNone/>
              <a:defRPr sz="5500" b="1" i="0">
                <a:solidFill>
                  <a:schemeClr val="bg1"/>
                </a:solidFill>
                <a:latin typeface="Helvetica" pitchFamily="2" charset="0"/>
              </a:defRPr>
            </a:lvl1pPr>
            <a:lvl2pPr marL="457189" indent="0" algn="l">
              <a:buFontTx/>
              <a:buNone/>
              <a:defRPr sz="1733">
                <a:solidFill>
                  <a:schemeClr val="bg1"/>
                </a:solidFill>
                <a:latin typeface="NeueHaasGroteskDisp W02" panose="020B0504020202020204" pitchFamily="34" charset="77"/>
              </a:defRPr>
            </a:lvl2pPr>
            <a:lvl3pPr marL="914377" indent="0" algn="l">
              <a:buFontTx/>
              <a:buNone/>
              <a:defRPr sz="1733">
                <a:solidFill>
                  <a:schemeClr val="bg1"/>
                </a:solidFill>
                <a:latin typeface="NeueHaasGroteskDisp W02" panose="020B0504020202020204" pitchFamily="34" charset="77"/>
              </a:defRPr>
            </a:lvl3pPr>
            <a:lvl4pPr marL="1371566" indent="0" algn="l">
              <a:buFontTx/>
              <a:buNone/>
              <a:defRPr sz="1733">
                <a:solidFill>
                  <a:schemeClr val="bg1"/>
                </a:solidFill>
                <a:latin typeface="NeueHaasGroteskDisp W02" panose="020B0504020202020204" pitchFamily="34" charset="77"/>
              </a:defRPr>
            </a:lvl4pPr>
            <a:lvl5pPr marL="1828754" indent="0" algn="l">
              <a:buFontTx/>
              <a:buNone/>
              <a:defRPr sz="1733">
                <a:solidFill>
                  <a:schemeClr val="bg1"/>
                </a:solidFill>
                <a:latin typeface="NeueHaasGroteskDisp W02" panose="020B0504020202020204" pitchFamily="34" charset="77"/>
              </a:defRPr>
            </a:lvl5pPr>
          </a:lstStyle>
          <a:p>
            <a:pPr lvl="0"/>
            <a:r>
              <a:rPr lang="de-DE"/>
              <a:t>Mastertextformat </a:t>
            </a:r>
          </a:p>
          <a:p>
            <a:pPr lvl="0"/>
            <a:r>
              <a:rPr lang="de-DE"/>
              <a:t>bearbeiten</a:t>
            </a:r>
          </a:p>
          <a:p>
            <a:pPr lvl="0"/>
            <a:endParaRPr lang="de-DE"/>
          </a:p>
        </p:txBody>
      </p:sp>
      <p:sp>
        <p:nvSpPr>
          <p:cNvPr id="9" name="Textplatzhalter 28">
            <a:extLst>
              <a:ext uri="{FF2B5EF4-FFF2-40B4-BE49-F238E27FC236}">
                <a16:creationId xmlns:a16="http://schemas.microsoft.com/office/drawing/2014/main" id="{3FE4711E-F875-E14E-BE9A-D8ED322BB9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9626" y="2780928"/>
            <a:ext cx="11474429" cy="79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2700"/>
              </a:lnSpc>
              <a:buFontTx/>
              <a:buNone/>
              <a:defRPr sz="2000" b="1" i="0">
                <a:solidFill>
                  <a:schemeClr val="bg1"/>
                </a:solidFill>
                <a:latin typeface="Helvetica" pitchFamily="2" charset="0"/>
              </a:defRPr>
            </a:lvl1pPr>
            <a:lvl2pPr marL="457189" indent="0" algn="l">
              <a:buFontTx/>
              <a:buNone/>
              <a:defRPr sz="1733">
                <a:solidFill>
                  <a:schemeClr val="bg1"/>
                </a:solidFill>
                <a:latin typeface="NeueHaasGroteskDisp W02" panose="020B0504020202020204" pitchFamily="34" charset="77"/>
              </a:defRPr>
            </a:lvl2pPr>
            <a:lvl3pPr marL="914377" indent="0" algn="l">
              <a:buFontTx/>
              <a:buNone/>
              <a:defRPr sz="1733">
                <a:solidFill>
                  <a:schemeClr val="bg1"/>
                </a:solidFill>
                <a:latin typeface="NeueHaasGroteskDisp W02" panose="020B0504020202020204" pitchFamily="34" charset="77"/>
              </a:defRPr>
            </a:lvl3pPr>
            <a:lvl4pPr marL="1371566" indent="0" algn="l">
              <a:buFontTx/>
              <a:buNone/>
              <a:defRPr sz="1733">
                <a:solidFill>
                  <a:schemeClr val="bg1"/>
                </a:solidFill>
                <a:latin typeface="NeueHaasGroteskDisp W02" panose="020B0504020202020204" pitchFamily="34" charset="77"/>
              </a:defRPr>
            </a:lvl4pPr>
            <a:lvl5pPr marL="1828754" indent="0" algn="l">
              <a:buFontTx/>
              <a:buNone/>
              <a:defRPr sz="1733">
                <a:solidFill>
                  <a:schemeClr val="bg1"/>
                </a:solidFill>
                <a:latin typeface="NeueHaasGroteskDisp W02" panose="020B0504020202020204" pitchFamily="34" charset="77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0"/>
            <a:endParaRPr lang="de-DE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3641016E-EED3-BC08-9590-C204C7D79429}"/>
              </a:ext>
            </a:extLst>
          </p:cNvPr>
          <p:cNvSpPr txBox="1"/>
          <p:nvPr userDrawn="1"/>
        </p:nvSpPr>
        <p:spPr>
          <a:xfrm>
            <a:off x="191344" y="6353502"/>
            <a:ext cx="246574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>
                <a:solidFill>
                  <a:schemeClr val="bg1"/>
                </a:solidFill>
                <a:latin typeface="Helvetica" pitchFamily="2" charset="0"/>
              </a:rPr>
              <a:t>enabling data ecosystems</a:t>
            </a:r>
          </a:p>
        </p:txBody>
      </p:sp>
    </p:spTree>
    <p:extLst>
      <p:ext uri="{BB962C8B-B14F-4D97-AF65-F5344CB8AC3E}">
        <p14:creationId xmlns:p14="http://schemas.microsoft.com/office/powerpoint/2010/main" val="3141754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verlauf5 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16A121E6-ECAF-6F4B-9654-D18C6C811D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5E2A8E64-D649-244A-A6AA-E945040BC1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3352" y="188640"/>
            <a:ext cx="3022600" cy="469900"/>
          </a:xfrm>
          <a:prstGeom prst="rect">
            <a:avLst/>
          </a:prstGeom>
        </p:spPr>
      </p:pic>
      <p:sp>
        <p:nvSpPr>
          <p:cNvPr id="6" name="Textplatzhalter 28">
            <a:extLst>
              <a:ext uri="{FF2B5EF4-FFF2-40B4-BE49-F238E27FC236}">
                <a16:creationId xmlns:a16="http://schemas.microsoft.com/office/drawing/2014/main" id="{EECD5115-FF38-A44A-8029-11100451D6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8195" y="1268760"/>
            <a:ext cx="11474429" cy="151216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5000"/>
              </a:lnSpc>
              <a:buFontTx/>
              <a:buNone/>
              <a:defRPr sz="5500" b="1" i="0">
                <a:solidFill>
                  <a:schemeClr val="bg1"/>
                </a:solidFill>
                <a:latin typeface="Helvetica" pitchFamily="2" charset="0"/>
              </a:defRPr>
            </a:lvl1pPr>
            <a:lvl2pPr marL="457189" indent="0" algn="l">
              <a:buFontTx/>
              <a:buNone/>
              <a:defRPr sz="1733">
                <a:solidFill>
                  <a:schemeClr val="bg1"/>
                </a:solidFill>
                <a:latin typeface="NeueHaasGroteskDisp W02" panose="020B0504020202020204" pitchFamily="34" charset="77"/>
              </a:defRPr>
            </a:lvl2pPr>
            <a:lvl3pPr marL="914377" indent="0" algn="l">
              <a:buFontTx/>
              <a:buNone/>
              <a:defRPr sz="1733">
                <a:solidFill>
                  <a:schemeClr val="bg1"/>
                </a:solidFill>
                <a:latin typeface="NeueHaasGroteskDisp W02" panose="020B0504020202020204" pitchFamily="34" charset="77"/>
              </a:defRPr>
            </a:lvl3pPr>
            <a:lvl4pPr marL="1371566" indent="0" algn="l">
              <a:buFontTx/>
              <a:buNone/>
              <a:defRPr sz="1733">
                <a:solidFill>
                  <a:schemeClr val="bg1"/>
                </a:solidFill>
                <a:latin typeface="NeueHaasGroteskDisp W02" panose="020B0504020202020204" pitchFamily="34" charset="77"/>
              </a:defRPr>
            </a:lvl4pPr>
            <a:lvl5pPr marL="1828754" indent="0" algn="l">
              <a:buFontTx/>
              <a:buNone/>
              <a:defRPr sz="1733">
                <a:solidFill>
                  <a:schemeClr val="bg1"/>
                </a:solidFill>
                <a:latin typeface="NeueHaasGroteskDisp W02" panose="020B0504020202020204" pitchFamily="34" charset="77"/>
              </a:defRPr>
            </a:lvl5pPr>
          </a:lstStyle>
          <a:p>
            <a:pPr lvl="0"/>
            <a:r>
              <a:rPr lang="de-DE"/>
              <a:t>Mastertextformat </a:t>
            </a:r>
          </a:p>
          <a:p>
            <a:pPr lvl="0"/>
            <a:r>
              <a:rPr lang="de-DE"/>
              <a:t>bearbeiten</a:t>
            </a:r>
          </a:p>
          <a:p>
            <a:pPr lvl="0"/>
            <a:endParaRPr lang="de-DE"/>
          </a:p>
        </p:txBody>
      </p:sp>
      <p:sp>
        <p:nvSpPr>
          <p:cNvPr id="8" name="Textplatzhalter 28">
            <a:extLst>
              <a:ext uri="{FF2B5EF4-FFF2-40B4-BE49-F238E27FC236}">
                <a16:creationId xmlns:a16="http://schemas.microsoft.com/office/drawing/2014/main" id="{C1085E84-7896-454A-A382-6652D17211B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9626" y="2780928"/>
            <a:ext cx="11474429" cy="79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2700"/>
              </a:lnSpc>
              <a:buFontTx/>
              <a:buNone/>
              <a:defRPr sz="2000" b="1" i="0">
                <a:solidFill>
                  <a:schemeClr val="bg1"/>
                </a:solidFill>
                <a:latin typeface="Helvetica" pitchFamily="2" charset="0"/>
              </a:defRPr>
            </a:lvl1pPr>
            <a:lvl2pPr marL="457189" indent="0" algn="l">
              <a:buFontTx/>
              <a:buNone/>
              <a:defRPr sz="1733">
                <a:solidFill>
                  <a:schemeClr val="bg1"/>
                </a:solidFill>
                <a:latin typeface="NeueHaasGroteskDisp W02" panose="020B0504020202020204" pitchFamily="34" charset="77"/>
              </a:defRPr>
            </a:lvl2pPr>
            <a:lvl3pPr marL="914377" indent="0" algn="l">
              <a:buFontTx/>
              <a:buNone/>
              <a:defRPr sz="1733">
                <a:solidFill>
                  <a:schemeClr val="bg1"/>
                </a:solidFill>
                <a:latin typeface="NeueHaasGroteskDisp W02" panose="020B0504020202020204" pitchFamily="34" charset="77"/>
              </a:defRPr>
            </a:lvl3pPr>
            <a:lvl4pPr marL="1371566" indent="0" algn="l">
              <a:buFontTx/>
              <a:buNone/>
              <a:defRPr sz="1733">
                <a:solidFill>
                  <a:schemeClr val="bg1"/>
                </a:solidFill>
                <a:latin typeface="NeueHaasGroteskDisp W02" panose="020B0504020202020204" pitchFamily="34" charset="77"/>
              </a:defRPr>
            </a:lvl4pPr>
            <a:lvl5pPr marL="1828754" indent="0" algn="l">
              <a:buFontTx/>
              <a:buNone/>
              <a:defRPr sz="1733">
                <a:solidFill>
                  <a:schemeClr val="bg1"/>
                </a:solidFill>
                <a:latin typeface="NeueHaasGroteskDisp W02" panose="020B0504020202020204" pitchFamily="34" charset="77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0"/>
            <a:endParaRPr lang="de-DE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33A8BEDA-26DD-9D29-7591-769C10AC773C}"/>
              </a:ext>
            </a:extLst>
          </p:cNvPr>
          <p:cNvSpPr txBox="1"/>
          <p:nvPr userDrawn="1"/>
        </p:nvSpPr>
        <p:spPr>
          <a:xfrm>
            <a:off x="191344" y="6353502"/>
            <a:ext cx="246574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>
                <a:solidFill>
                  <a:schemeClr val="bg1"/>
                </a:solidFill>
                <a:latin typeface="Helvetica" pitchFamily="2" charset="0"/>
              </a:rPr>
              <a:t>enabling data ecosystems</a:t>
            </a:r>
          </a:p>
        </p:txBody>
      </p:sp>
    </p:spTree>
    <p:extLst>
      <p:ext uri="{BB962C8B-B14F-4D97-AF65-F5344CB8AC3E}">
        <p14:creationId xmlns:p14="http://schemas.microsoft.com/office/powerpoint/2010/main" val="13880383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ebersicht Text mi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5E2A8E64-D649-244A-A6AA-E945040BC1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3352" y="188640"/>
            <a:ext cx="3022600" cy="469900"/>
          </a:xfrm>
          <a:prstGeom prst="rect">
            <a:avLst/>
          </a:prstGeom>
        </p:spPr>
      </p:pic>
      <p:sp>
        <p:nvSpPr>
          <p:cNvPr id="6" name="Textplatzhalter 28">
            <a:extLst>
              <a:ext uri="{FF2B5EF4-FFF2-40B4-BE49-F238E27FC236}">
                <a16:creationId xmlns:a16="http://schemas.microsoft.com/office/drawing/2014/main" id="{63407D97-49A6-D748-BB72-795C4B2D2F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3526" y="1365250"/>
            <a:ext cx="11593114" cy="444163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FontTx/>
              <a:buNone/>
              <a:defRPr sz="2000" b="1" i="0">
                <a:solidFill>
                  <a:schemeClr val="tx1"/>
                </a:solidFill>
                <a:latin typeface="Helvetica" pitchFamily="2" charset="0"/>
              </a:defRPr>
            </a:lvl1pPr>
            <a:lvl2pPr marL="457189" indent="0" algn="l">
              <a:buFontTx/>
              <a:buNone/>
              <a:defRPr sz="1733">
                <a:solidFill>
                  <a:schemeClr val="bg1"/>
                </a:solidFill>
                <a:latin typeface="NeueHaasGroteskDisp W02" panose="020B0504020202020204" pitchFamily="34" charset="77"/>
              </a:defRPr>
            </a:lvl2pPr>
            <a:lvl3pPr marL="914377" indent="0" algn="l">
              <a:buFontTx/>
              <a:buNone/>
              <a:defRPr sz="1733">
                <a:solidFill>
                  <a:schemeClr val="bg1"/>
                </a:solidFill>
                <a:latin typeface="NeueHaasGroteskDisp W02" panose="020B0504020202020204" pitchFamily="34" charset="77"/>
              </a:defRPr>
            </a:lvl3pPr>
            <a:lvl4pPr marL="1371566" indent="0" algn="l">
              <a:buFontTx/>
              <a:buNone/>
              <a:defRPr sz="1733">
                <a:solidFill>
                  <a:schemeClr val="bg1"/>
                </a:solidFill>
                <a:latin typeface="NeueHaasGroteskDisp W02" panose="020B0504020202020204" pitchFamily="34" charset="77"/>
              </a:defRPr>
            </a:lvl4pPr>
            <a:lvl5pPr marL="1828754" indent="0" algn="l">
              <a:buFontTx/>
              <a:buNone/>
              <a:defRPr sz="1733">
                <a:solidFill>
                  <a:schemeClr val="bg1"/>
                </a:solidFill>
                <a:latin typeface="NeueHaasGroteskDisp W02" panose="020B0504020202020204" pitchFamily="34" charset="77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0"/>
            <a:endParaRPr lang="de-DE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ADF439D0-6758-8B17-A3DC-9AA31297B2E7}"/>
              </a:ext>
            </a:extLst>
          </p:cNvPr>
          <p:cNvSpPr txBox="1"/>
          <p:nvPr userDrawn="1"/>
        </p:nvSpPr>
        <p:spPr>
          <a:xfrm>
            <a:off x="191344" y="6353502"/>
            <a:ext cx="246574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>
                <a:latin typeface="Helvetica" pitchFamily="2" charset="0"/>
              </a:rPr>
              <a:t>data ecosystem innovation</a:t>
            </a:r>
          </a:p>
        </p:txBody>
      </p:sp>
    </p:spTree>
    <p:extLst>
      <p:ext uri="{BB962C8B-B14F-4D97-AF65-F5344CB8AC3E}">
        <p14:creationId xmlns:p14="http://schemas.microsoft.com/office/powerpoint/2010/main" val="2386267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FC275EEA-709D-374C-8064-F797B8442C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35560" y="6539023"/>
            <a:ext cx="3168352" cy="235059"/>
          </a:xfrm>
          <a:prstGeom prst="rect">
            <a:avLst/>
          </a:prstGeom>
        </p:spPr>
        <p:txBody>
          <a:bodyPr vert="horz" lIns="0" tIns="0" rIns="0" bIns="21600" rtlCol="0" anchor="b" anchorCtr="0"/>
          <a:lstStyle>
            <a:lvl1pPr algn="l">
              <a:defRPr sz="800" i="1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de-CH"/>
              <a:t>Consent Management x Energy Data Space_01.03.2024</a:t>
            </a:r>
          </a:p>
        </p:txBody>
      </p:sp>
      <p:sp>
        <p:nvSpPr>
          <p:cNvPr id="6" name="Foliennummernplatzhalter 2">
            <a:extLst>
              <a:ext uri="{FF2B5EF4-FFF2-40B4-BE49-F238E27FC236}">
                <a16:creationId xmlns:a16="http://schemas.microsoft.com/office/drawing/2014/main" id="{E7C048EA-FA7E-F849-8457-A3291A38A8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128" y="6540086"/>
            <a:ext cx="648072" cy="235059"/>
          </a:xfrm>
          <a:prstGeom prst="rect">
            <a:avLst/>
          </a:prstGeom>
        </p:spPr>
        <p:txBody>
          <a:bodyPr lIns="0" tIns="0" rIns="0" bIns="21600" anchor="b" anchorCtr="0"/>
          <a:lstStyle>
            <a:lvl1pPr algn="r">
              <a:defRPr sz="800" i="1">
                <a:latin typeface="Helvetica" pitchFamily="2" charset="0"/>
              </a:defRPr>
            </a:lvl1pPr>
          </a:lstStyle>
          <a:p>
            <a:fld id="{08CF4AE9-1F3E-4D03-8A5B-8799C2C6E895}" type="slidenum">
              <a:rPr lang="de-CH" smtClean="0"/>
              <a:pPr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17348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701" r:id="rId2"/>
    <p:sldLayoutId id="2147483699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0" r:id="rId9"/>
    <p:sldLayoutId id="2147483709" r:id="rId10"/>
    <p:sldLayoutId id="2147483708" r:id="rId11"/>
    <p:sldLayoutId id="2147483710" r:id="rId12"/>
    <p:sldLayoutId id="2147483702" r:id="rId13"/>
    <p:sldLayoutId id="2147483711" r:id="rId1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55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436" userDrawn="1">
          <p15:clr>
            <a:srgbClr val="F26B43"/>
          </p15:clr>
        </p15:guide>
        <p15:guide id="4" pos="4112" userDrawn="1">
          <p15:clr>
            <a:srgbClr val="F26B43"/>
          </p15:clr>
        </p15:guide>
        <p15:guide id="5" pos="166" userDrawn="1">
          <p15:clr>
            <a:srgbClr val="F26B43"/>
          </p15:clr>
        </p15:guide>
        <p15:guide id="6" orient="horz" pos="2160" userDrawn="1">
          <p15:clr>
            <a:srgbClr val="F26B43"/>
          </p15:clr>
        </p15:guide>
        <p15:guide id="7" orient="horz" pos="860" userDrawn="1">
          <p15:clr>
            <a:srgbClr val="F26B43"/>
          </p15:clr>
        </p15:guide>
        <p15:guide id="8" pos="7408" userDrawn="1">
          <p15:clr>
            <a:srgbClr val="F26B43"/>
          </p15:clr>
        </p15:guide>
        <p15:guide id="9" orient="horz" pos="4065" userDrawn="1">
          <p15:clr>
            <a:srgbClr val="F26B43"/>
          </p15:clr>
        </p15:guide>
        <p15:guide id="10" pos="356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sv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8B2B6579-4B54-5DE3-7AD9-AB79ED601FB4}"/>
              </a:ext>
            </a:extLst>
          </p:cNvPr>
          <p:cNvSpPr txBox="1"/>
          <p:nvPr/>
        </p:nvSpPr>
        <p:spPr>
          <a:xfrm>
            <a:off x="1925627" y="2204864"/>
            <a:ext cx="83407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chemeClr val="accent3"/>
                </a:solidFill>
                <a:latin typeface="Helvetica" pitchFamily="2" charset="0"/>
              </a:rPr>
              <a:t>Shared Data </a:t>
            </a:r>
            <a:r>
              <a:rPr lang="en-US" sz="5400" b="1">
                <a:latin typeface="Helvetica" pitchFamily="2" charset="0"/>
              </a:rPr>
              <a:t>for </a:t>
            </a:r>
            <a:r>
              <a:rPr lang="en-US" sz="5400" b="1">
                <a:solidFill>
                  <a:schemeClr val="accent2"/>
                </a:solidFill>
                <a:latin typeface="Helvetica" pitchFamily="2" charset="0"/>
              </a:rPr>
              <a:t>Net Zero</a:t>
            </a:r>
          </a:p>
        </p:txBody>
      </p:sp>
    </p:spTree>
    <p:extLst>
      <p:ext uri="{BB962C8B-B14F-4D97-AF65-F5344CB8AC3E}">
        <p14:creationId xmlns:p14="http://schemas.microsoft.com/office/powerpoint/2010/main" val="40524351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ihandform 5">
            <a:extLst>
              <a:ext uri="{FF2B5EF4-FFF2-40B4-BE49-F238E27FC236}">
                <a16:creationId xmlns:a16="http://schemas.microsoft.com/office/drawing/2014/main" id="{F60AA184-03F4-4D99-A169-6F3AF34A9A67}"/>
              </a:ext>
            </a:extLst>
          </p:cNvPr>
          <p:cNvSpPr/>
          <p:nvPr/>
        </p:nvSpPr>
        <p:spPr>
          <a:xfrm>
            <a:off x="5232304" y="2144509"/>
            <a:ext cx="1079720" cy="2568582"/>
          </a:xfrm>
          <a:custGeom>
            <a:avLst/>
            <a:gdLst>
              <a:gd name="connsiteX0" fmla="*/ 539860 w 1079720"/>
              <a:gd name="connsiteY0" fmla="*/ 0 h 2568582"/>
              <a:gd name="connsiteX1" fmla="*/ 552512 w 1079720"/>
              <a:gd name="connsiteY1" fmla="*/ 11499 h 2568582"/>
              <a:gd name="connsiteX2" fmla="*/ 1079720 w 1079720"/>
              <a:gd name="connsiteY2" fmla="*/ 1284291 h 2568582"/>
              <a:gd name="connsiteX3" fmla="*/ 552512 w 1079720"/>
              <a:gd name="connsiteY3" fmla="*/ 2557083 h 2568582"/>
              <a:gd name="connsiteX4" fmla="*/ 539860 w 1079720"/>
              <a:gd name="connsiteY4" fmla="*/ 2568582 h 2568582"/>
              <a:gd name="connsiteX5" fmla="*/ 527208 w 1079720"/>
              <a:gd name="connsiteY5" fmla="*/ 2557083 h 2568582"/>
              <a:gd name="connsiteX6" fmla="*/ 0 w 1079720"/>
              <a:gd name="connsiteY6" fmla="*/ 1284291 h 2568582"/>
              <a:gd name="connsiteX7" fmla="*/ 527208 w 1079720"/>
              <a:gd name="connsiteY7" fmla="*/ 11499 h 2568582"/>
              <a:gd name="connsiteX8" fmla="*/ 539860 w 1079720"/>
              <a:gd name="connsiteY8" fmla="*/ 0 h 2568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9720" h="2568582">
                <a:moveTo>
                  <a:pt x="539860" y="0"/>
                </a:moveTo>
                <a:lnTo>
                  <a:pt x="552512" y="11499"/>
                </a:lnTo>
                <a:cubicBezTo>
                  <a:pt x="878248" y="337235"/>
                  <a:pt x="1079720" y="787235"/>
                  <a:pt x="1079720" y="1284291"/>
                </a:cubicBezTo>
                <a:cubicBezTo>
                  <a:pt x="1079720" y="1781348"/>
                  <a:pt x="878248" y="2231348"/>
                  <a:pt x="552512" y="2557083"/>
                </a:cubicBezTo>
                <a:lnTo>
                  <a:pt x="539860" y="2568582"/>
                </a:lnTo>
                <a:lnTo>
                  <a:pt x="527208" y="2557083"/>
                </a:lnTo>
                <a:cubicBezTo>
                  <a:pt x="201472" y="2231348"/>
                  <a:pt x="0" y="1781348"/>
                  <a:pt x="0" y="1284291"/>
                </a:cubicBezTo>
                <a:cubicBezTo>
                  <a:pt x="0" y="787235"/>
                  <a:pt x="201472" y="337235"/>
                  <a:pt x="527208" y="11499"/>
                </a:cubicBezTo>
                <a:lnTo>
                  <a:pt x="539860" y="0"/>
                </a:lnTo>
                <a:close/>
              </a:path>
            </a:pathLst>
          </a:cu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4800" b="1">
              <a:latin typeface="Helvetica" pitchFamily="2" charset="0"/>
            </a:endParaRPr>
          </a:p>
        </p:txBody>
      </p:sp>
      <p:sp>
        <p:nvSpPr>
          <p:cNvPr id="5" name="Freihandform 4">
            <a:extLst>
              <a:ext uri="{FF2B5EF4-FFF2-40B4-BE49-F238E27FC236}">
                <a16:creationId xmlns:a16="http://schemas.microsoft.com/office/drawing/2014/main" id="{34666F11-8300-44C2-1BDB-E791CFCAF743}"/>
              </a:ext>
            </a:extLst>
          </p:cNvPr>
          <p:cNvSpPr/>
          <p:nvPr/>
        </p:nvSpPr>
        <p:spPr>
          <a:xfrm>
            <a:off x="2712024" y="1628800"/>
            <a:ext cx="3060140" cy="3600000"/>
          </a:xfrm>
          <a:custGeom>
            <a:avLst/>
            <a:gdLst>
              <a:gd name="connsiteX0" fmla="*/ 1800000 w 3060140"/>
              <a:gd name="connsiteY0" fmla="*/ 0 h 3600000"/>
              <a:gd name="connsiteX1" fmla="*/ 2944967 w 3060140"/>
              <a:gd name="connsiteY1" fmla="*/ 411032 h 3600000"/>
              <a:gd name="connsiteX2" fmla="*/ 3060140 w 3060140"/>
              <a:gd name="connsiteY2" fmla="*/ 515709 h 3600000"/>
              <a:gd name="connsiteX3" fmla="*/ 3047488 w 3060140"/>
              <a:gd name="connsiteY3" fmla="*/ 527208 h 3600000"/>
              <a:gd name="connsiteX4" fmla="*/ 2520280 w 3060140"/>
              <a:gd name="connsiteY4" fmla="*/ 1800000 h 3600000"/>
              <a:gd name="connsiteX5" fmla="*/ 3047488 w 3060140"/>
              <a:gd name="connsiteY5" fmla="*/ 3072792 h 3600000"/>
              <a:gd name="connsiteX6" fmla="*/ 3060140 w 3060140"/>
              <a:gd name="connsiteY6" fmla="*/ 3084291 h 3600000"/>
              <a:gd name="connsiteX7" fmla="*/ 2944967 w 3060140"/>
              <a:gd name="connsiteY7" fmla="*/ 3188968 h 3600000"/>
              <a:gd name="connsiteX8" fmla="*/ 1800000 w 3060140"/>
              <a:gd name="connsiteY8" fmla="*/ 3600000 h 3600000"/>
              <a:gd name="connsiteX9" fmla="*/ 0 w 3060140"/>
              <a:gd name="connsiteY9" fmla="*/ 1800000 h 3600000"/>
              <a:gd name="connsiteX10" fmla="*/ 1800000 w 3060140"/>
              <a:gd name="connsiteY10" fmla="*/ 0 h 36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60140" h="3600000">
                <a:moveTo>
                  <a:pt x="1800000" y="0"/>
                </a:moveTo>
                <a:cubicBezTo>
                  <a:pt x="2234925" y="0"/>
                  <a:pt x="2633821" y="154252"/>
                  <a:pt x="2944967" y="411032"/>
                </a:cubicBezTo>
                <a:lnTo>
                  <a:pt x="3060140" y="515709"/>
                </a:lnTo>
                <a:lnTo>
                  <a:pt x="3047488" y="527208"/>
                </a:lnTo>
                <a:cubicBezTo>
                  <a:pt x="2721752" y="852944"/>
                  <a:pt x="2520280" y="1302944"/>
                  <a:pt x="2520280" y="1800000"/>
                </a:cubicBezTo>
                <a:cubicBezTo>
                  <a:pt x="2520280" y="2297057"/>
                  <a:pt x="2721752" y="2747057"/>
                  <a:pt x="3047488" y="3072792"/>
                </a:cubicBezTo>
                <a:lnTo>
                  <a:pt x="3060140" y="3084291"/>
                </a:lnTo>
                <a:lnTo>
                  <a:pt x="2944967" y="3188968"/>
                </a:lnTo>
                <a:cubicBezTo>
                  <a:pt x="2633821" y="3445748"/>
                  <a:pt x="2234925" y="3600000"/>
                  <a:pt x="1800000" y="3600000"/>
                </a:cubicBezTo>
                <a:cubicBezTo>
                  <a:pt x="805887" y="3600000"/>
                  <a:pt x="0" y="2794113"/>
                  <a:pt x="0" y="1800000"/>
                </a:cubicBezTo>
                <a:cubicBezTo>
                  <a:pt x="0" y="805887"/>
                  <a:pt x="805887" y="0"/>
                  <a:pt x="1800000" y="0"/>
                </a:cubicBezTo>
                <a:close/>
              </a:path>
            </a:pathLst>
          </a:custGeom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4400" b="1" err="1">
                <a:latin typeface="Helvetica" pitchFamily="2" charset="0"/>
              </a:rPr>
              <a:t>eID</a:t>
            </a:r>
            <a:endParaRPr lang="en-US" sz="4400" b="1">
              <a:latin typeface="Helvetica" pitchFamily="2" charset="0"/>
            </a:endParaRPr>
          </a:p>
        </p:txBody>
      </p:sp>
      <p:sp>
        <p:nvSpPr>
          <p:cNvPr id="4" name="Freihandform 3">
            <a:extLst>
              <a:ext uri="{FF2B5EF4-FFF2-40B4-BE49-F238E27FC236}">
                <a16:creationId xmlns:a16="http://schemas.microsoft.com/office/drawing/2014/main" id="{83277F6D-3DBF-FF08-A68E-F4B337AEF583}"/>
              </a:ext>
            </a:extLst>
          </p:cNvPr>
          <p:cNvSpPr/>
          <p:nvPr/>
        </p:nvSpPr>
        <p:spPr>
          <a:xfrm>
            <a:off x="5772164" y="1628800"/>
            <a:ext cx="3060140" cy="3600000"/>
          </a:xfrm>
          <a:custGeom>
            <a:avLst/>
            <a:gdLst>
              <a:gd name="connsiteX0" fmla="*/ 1260140 w 3060140"/>
              <a:gd name="connsiteY0" fmla="*/ 0 h 3600000"/>
              <a:gd name="connsiteX1" fmla="*/ 3060140 w 3060140"/>
              <a:gd name="connsiteY1" fmla="*/ 1800000 h 3600000"/>
              <a:gd name="connsiteX2" fmla="*/ 1260140 w 3060140"/>
              <a:gd name="connsiteY2" fmla="*/ 3600000 h 3600000"/>
              <a:gd name="connsiteX3" fmla="*/ 115173 w 3060140"/>
              <a:gd name="connsiteY3" fmla="*/ 3188968 h 3600000"/>
              <a:gd name="connsiteX4" fmla="*/ 0 w 3060140"/>
              <a:gd name="connsiteY4" fmla="*/ 3084291 h 3600000"/>
              <a:gd name="connsiteX5" fmla="*/ 12652 w 3060140"/>
              <a:gd name="connsiteY5" fmla="*/ 3072792 h 3600000"/>
              <a:gd name="connsiteX6" fmla="*/ 539860 w 3060140"/>
              <a:gd name="connsiteY6" fmla="*/ 1800000 h 3600000"/>
              <a:gd name="connsiteX7" fmla="*/ 12652 w 3060140"/>
              <a:gd name="connsiteY7" fmla="*/ 527208 h 3600000"/>
              <a:gd name="connsiteX8" fmla="*/ 0 w 3060140"/>
              <a:gd name="connsiteY8" fmla="*/ 515709 h 3600000"/>
              <a:gd name="connsiteX9" fmla="*/ 115173 w 3060140"/>
              <a:gd name="connsiteY9" fmla="*/ 411032 h 3600000"/>
              <a:gd name="connsiteX10" fmla="*/ 1260140 w 3060140"/>
              <a:gd name="connsiteY10" fmla="*/ 0 h 36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60140" h="3600000">
                <a:moveTo>
                  <a:pt x="1260140" y="0"/>
                </a:moveTo>
                <a:cubicBezTo>
                  <a:pt x="2254253" y="0"/>
                  <a:pt x="3060140" y="805887"/>
                  <a:pt x="3060140" y="1800000"/>
                </a:cubicBezTo>
                <a:cubicBezTo>
                  <a:pt x="3060140" y="2794113"/>
                  <a:pt x="2254253" y="3600000"/>
                  <a:pt x="1260140" y="3600000"/>
                </a:cubicBezTo>
                <a:cubicBezTo>
                  <a:pt x="825216" y="3600000"/>
                  <a:pt x="426319" y="3445748"/>
                  <a:pt x="115173" y="3188968"/>
                </a:cubicBezTo>
                <a:lnTo>
                  <a:pt x="0" y="3084291"/>
                </a:lnTo>
                <a:lnTo>
                  <a:pt x="12652" y="3072792"/>
                </a:lnTo>
                <a:cubicBezTo>
                  <a:pt x="338388" y="2747057"/>
                  <a:pt x="539860" y="2297057"/>
                  <a:pt x="539860" y="1800000"/>
                </a:cubicBezTo>
                <a:cubicBezTo>
                  <a:pt x="539860" y="1302944"/>
                  <a:pt x="338388" y="852944"/>
                  <a:pt x="12652" y="527208"/>
                </a:cubicBezTo>
                <a:lnTo>
                  <a:pt x="0" y="515709"/>
                </a:lnTo>
                <a:lnTo>
                  <a:pt x="115173" y="411032"/>
                </a:lnTo>
                <a:cubicBezTo>
                  <a:pt x="426319" y="154252"/>
                  <a:pt x="825216" y="0"/>
                  <a:pt x="1260140" y="0"/>
                </a:cubicBezTo>
                <a:close/>
              </a:path>
            </a:pathLst>
          </a:custGeom>
          <a:solidFill>
            <a:schemeClr val="accent3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4400" b="1" err="1">
                <a:latin typeface="Helvetica" pitchFamily="2" charset="0"/>
              </a:rPr>
              <a:t>Daten-raum</a:t>
            </a:r>
            <a:endParaRPr lang="en-US" sz="4400" b="1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88221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65B0B027-66DE-74F1-6E4E-8E21A7D162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6632" y="548680"/>
            <a:ext cx="5508000" cy="5508000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828B12E9-4B34-F129-56F6-7CF9440713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968" y="548680"/>
            <a:ext cx="5508000" cy="5508000"/>
          </a:xfrm>
          <a:prstGeom prst="rect">
            <a:avLst/>
          </a:prstGeom>
        </p:spPr>
      </p:pic>
      <p:sp>
        <p:nvSpPr>
          <p:cNvPr id="13" name="Nach oben gekrümmtes Band 12">
            <a:extLst>
              <a:ext uri="{FF2B5EF4-FFF2-40B4-BE49-F238E27FC236}">
                <a16:creationId xmlns:a16="http://schemas.microsoft.com/office/drawing/2014/main" id="{513B6124-1219-A7F6-8A8A-53B859C9360E}"/>
              </a:ext>
            </a:extLst>
          </p:cNvPr>
          <p:cNvSpPr/>
          <p:nvPr/>
        </p:nvSpPr>
        <p:spPr>
          <a:xfrm>
            <a:off x="8256241" y="5805264"/>
            <a:ext cx="1728192" cy="576064"/>
          </a:xfrm>
          <a:prstGeom prst="ellipseRibbon2">
            <a:avLst>
              <a:gd name="adj1" fmla="val 25000"/>
              <a:gd name="adj2" fmla="val 72711"/>
              <a:gd name="adj3" fmla="val 12500"/>
            </a:avLst>
          </a:prstGeom>
          <a:blipFill>
            <a:blip r:embed="rId5"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CD414FEA-2F48-AEE7-5503-E68A26A89C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96573" y="5949280"/>
            <a:ext cx="1847528" cy="432048"/>
          </a:xfrm>
        </p:spPr>
        <p:txBody>
          <a:bodyPr/>
          <a:lstStyle/>
          <a:p>
            <a:pPr algn="ctr"/>
            <a:r>
              <a:rPr lang="en-US" err="1">
                <a:solidFill>
                  <a:srgbClr val="423625"/>
                </a:solidFill>
                <a:latin typeface="mellony dry brush" pitchFamily="2" charset="0"/>
              </a:rPr>
              <a:t>Villarriba</a:t>
            </a:r>
            <a:r>
              <a:rPr lang="en-US">
                <a:solidFill>
                  <a:srgbClr val="423625"/>
                </a:solidFill>
                <a:latin typeface="mellony dry brush" pitchFamily="2" charset="0"/>
              </a:rPr>
              <a:t> </a:t>
            </a:r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1A472051-47C3-2E81-1918-BB2C6F145E7C}"/>
              </a:ext>
            </a:extLst>
          </p:cNvPr>
          <p:cNvGrpSpPr/>
          <p:nvPr/>
        </p:nvGrpSpPr>
        <p:grpSpPr>
          <a:xfrm>
            <a:off x="2135560" y="5805264"/>
            <a:ext cx="1703511" cy="648072"/>
            <a:chOff x="1" y="2276872"/>
            <a:chExt cx="6096000" cy="2520280"/>
          </a:xfrm>
        </p:grpSpPr>
        <p:sp>
          <p:nvSpPr>
            <p:cNvPr id="12" name="Nach oben gekrümmtes Band 11">
              <a:extLst>
                <a:ext uri="{FF2B5EF4-FFF2-40B4-BE49-F238E27FC236}">
                  <a16:creationId xmlns:a16="http://schemas.microsoft.com/office/drawing/2014/main" id="{68152856-C5E6-94F1-47A8-C6FDAD34C5F2}"/>
                </a:ext>
              </a:extLst>
            </p:cNvPr>
            <p:cNvSpPr/>
            <p:nvPr/>
          </p:nvSpPr>
          <p:spPr>
            <a:xfrm>
              <a:off x="119336" y="2276872"/>
              <a:ext cx="5760640" cy="2520280"/>
            </a:xfrm>
            <a:prstGeom prst="ellipseRibbon2">
              <a:avLst>
                <a:gd name="adj1" fmla="val 29233"/>
                <a:gd name="adj2" fmla="val 69536"/>
                <a:gd name="adj3" fmla="val 12500"/>
              </a:avLst>
            </a:prstGeom>
            <a:blipFill>
              <a:blip r:embed="rId5"/>
              <a:tile tx="0" ty="0" sx="100000" sy="100000" flip="none" algn="tl"/>
            </a:blip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9" name="Textplatzhalter 1">
              <a:extLst>
                <a:ext uri="{FF2B5EF4-FFF2-40B4-BE49-F238E27FC236}">
                  <a16:creationId xmlns:a16="http://schemas.microsoft.com/office/drawing/2014/main" id="{84D46636-FC3F-A885-B856-04E9FCA21BA1}"/>
                </a:ext>
              </a:extLst>
            </p:cNvPr>
            <p:cNvSpPr txBox="1">
              <a:spLocks/>
            </p:cNvSpPr>
            <p:nvPr/>
          </p:nvSpPr>
          <p:spPr>
            <a:xfrm>
              <a:off x="1" y="2708920"/>
              <a:ext cx="6096000" cy="1368152"/>
            </a:xfrm>
            <a:prstGeom prst="rect">
              <a:avLst/>
            </a:prstGeom>
          </p:spPr>
          <p:txBody>
            <a:bodyPr lIns="0" tIns="0" rIns="0" bIns="0"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Tx/>
                <a:buNone/>
                <a:defRPr sz="2000" b="1" i="0" kern="1200">
                  <a:solidFill>
                    <a:schemeClr val="accent4"/>
                  </a:solidFill>
                  <a:latin typeface="Helvetica" pitchFamily="2" charset="0"/>
                  <a:ea typeface="+mn-ea"/>
                  <a:cs typeface="+mn-cs"/>
                </a:defRPr>
              </a:lvl1pPr>
              <a:lvl2pPr marL="457189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733" kern="1200">
                  <a:solidFill>
                    <a:schemeClr val="bg1"/>
                  </a:solidFill>
                  <a:latin typeface="NeueHaasGroteskDisp W02" panose="020B0504020202020204" pitchFamily="34" charset="77"/>
                  <a:ea typeface="+mn-ea"/>
                  <a:cs typeface="+mn-cs"/>
                </a:defRPr>
              </a:lvl2pPr>
              <a:lvl3pPr marL="914377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733" kern="1200">
                  <a:solidFill>
                    <a:schemeClr val="bg1"/>
                  </a:solidFill>
                  <a:latin typeface="NeueHaasGroteskDisp W02" panose="020B0504020202020204" pitchFamily="34" charset="77"/>
                  <a:ea typeface="+mn-ea"/>
                  <a:cs typeface="+mn-cs"/>
                </a:defRPr>
              </a:lvl3pPr>
              <a:lvl4pPr marL="1371566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733" kern="1200">
                  <a:solidFill>
                    <a:schemeClr val="bg1"/>
                  </a:solidFill>
                  <a:latin typeface="NeueHaasGroteskDisp W02" panose="020B0504020202020204" pitchFamily="34" charset="77"/>
                  <a:ea typeface="+mn-ea"/>
                  <a:cs typeface="+mn-cs"/>
                </a:defRPr>
              </a:lvl4pPr>
              <a:lvl5pPr marL="1828754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733" kern="1200">
                  <a:solidFill>
                    <a:schemeClr val="bg1"/>
                  </a:solidFill>
                  <a:latin typeface="NeueHaasGroteskDisp W02" panose="020B0504020202020204" pitchFamily="34" charset="77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err="1">
                  <a:solidFill>
                    <a:srgbClr val="423625"/>
                  </a:solidFill>
                  <a:latin typeface="mellony dry brush" pitchFamily="2" charset="0"/>
                </a:rPr>
                <a:t>Villabajo</a:t>
              </a:r>
              <a:r>
                <a:rPr lang="en-US">
                  <a:solidFill>
                    <a:srgbClr val="423625"/>
                  </a:solidFill>
                  <a:latin typeface="mellony dry brush" pitchFamily="2" charset="0"/>
                </a:rPr>
                <a:t> </a:t>
              </a:r>
            </a:p>
          </p:txBody>
        </p:sp>
      </p:grpSp>
      <p:sp>
        <p:nvSpPr>
          <p:cNvPr id="3" name="Textfeld 2">
            <a:extLst>
              <a:ext uri="{FF2B5EF4-FFF2-40B4-BE49-F238E27FC236}">
                <a16:creationId xmlns:a16="http://schemas.microsoft.com/office/drawing/2014/main" id="{3CA78025-0BC1-D501-EFEC-15EE28C92CE5}"/>
              </a:ext>
            </a:extLst>
          </p:cNvPr>
          <p:cNvSpPr txBox="1"/>
          <p:nvPr/>
        </p:nvSpPr>
        <p:spPr>
          <a:xfrm>
            <a:off x="10800272" y="6596390"/>
            <a:ext cx="13917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>
                <a:latin typeface="Helvetica" pitchFamily="2" charset="0"/>
              </a:rPr>
              <a:t>KI-</a:t>
            </a:r>
            <a:r>
              <a:rPr lang="en-US" sz="1000" err="1">
                <a:latin typeface="Helvetica" pitchFamily="2" charset="0"/>
              </a:rPr>
              <a:t>Bildquelle</a:t>
            </a:r>
            <a:r>
              <a:rPr lang="en-US" sz="1000">
                <a:latin typeface="Helvetica" pitchFamily="2" charset="0"/>
              </a:rPr>
              <a:t>: Dall-E3</a:t>
            </a:r>
          </a:p>
        </p:txBody>
      </p:sp>
    </p:spTree>
    <p:extLst>
      <p:ext uri="{BB962C8B-B14F-4D97-AF65-F5344CB8AC3E}">
        <p14:creationId xmlns:p14="http://schemas.microsoft.com/office/powerpoint/2010/main" val="32114662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FD6A43D-989A-0E7B-C266-07F2D5EA7AEF}"/>
              </a:ext>
            </a:extLst>
          </p:cNvPr>
          <p:cNvGrpSpPr/>
          <p:nvPr/>
        </p:nvGrpSpPr>
        <p:grpSpPr>
          <a:xfrm>
            <a:off x="5969754" y="4136130"/>
            <a:ext cx="3982343" cy="1523451"/>
            <a:chOff x="5015643" y="4209805"/>
            <a:chExt cx="3982343" cy="1523451"/>
          </a:xfrm>
        </p:grpSpPr>
        <p:cxnSp>
          <p:nvCxnSpPr>
            <p:cNvPr id="5" name="Connector: Elbow 4">
              <a:extLst>
                <a:ext uri="{FF2B5EF4-FFF2-40B4-BE49-F238E27FC236}">
                  <a16:creationId xmlns:a16="http://schemas.microsoft.com/office/drawing/2014/main" id="{069C8D27-D0DD-33A9-1799-E2B9AC573C94}"/>
                </a:ext>
              </a:extLst>
            </p:cNvPr>
            <p:cNvCxnSpPr>
              <a:cxnSpLocks/>
              <a:stCxn id="11" idx="1"/>
              <a:endCxn id="28" idx="2"/>
            </p:cNvCxnSpPr>
            <p:nvPr/>
          </p:nvCxnSpPr>
          <p:spPr>
            <a:xfrm rot="10800000">
              <a:off x="5015643" y="4209806"/>
              <a:ext cx="1710423" cy="976863"/>
            </a:xfrm>
            <a:prstGeom prst="bentConnector2">
              <a:avLst/>
            </a:prstGeom>
            <a:ln w="19050" cap="flat">
              <a:solidFill>
                <a:schemeClr val="tx1"/>
              </a:solidFill>
              <a:prstDash val="dash"/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08D5963-CF45-7FB4-DE8D-C523CC26554E}"/>
                </a:ext>
              </a:extLst>
            </p:cNvPr>
            <p:cNvGrpSpPr/>
            <p:nvPr/>
          </p:nvGrpSpPr>
          <p:grpSpPr>
            <a:xfrm>
              <a:off x="5989921" y="4209805"/>
              <a:ext cx="3008065" cy="1523451"/>
              <a:chOff x="5989921" y="4209805"/>
              <a:chExt cx="3008065" cy="1523451"/>
            </a:xfrm>
          </p:grpSpPr>
          <p:cxnSp>
            <p:nvCxnSpPr>
              <p:cNvPr id="7" name="Connector: Elbow 6">
                <a:extLst>
                  <a:ext uri="{FF2B5EF4-FFF2-40B4-BE49-F238E27FC236}">
                    <a16:creationId xmlns:a16="http://schemas.microsoft.com/office/drawing/2014/main" id="{62FF7723-F3EB-8911-9388-A2E9D3AE16BB}"/>
                  </a:ext>
                </a:extLst>
              </p:cNvPr>
              <p:cNvCxnSpPr>
                <a:cxnSpLocks/>
                <a:stCxn id="11" idx="3"/>
                <a:endCxn id="24" idx="2"/>
              </p:cNvCxnSpPr>
              <p:nvPr/>
            </p:nvCxnSpPr>
            <p:spPr>
              <a:xfrm flipV="1">
                <a:off x="7352691" y="4209805"/>
                <a:ext cx="1645295" cy="976863"/>
              </a:xfrm>
              <a:prstGeom prst="bentConnector2">
                <a:avLst/>
              </a:prstGeom>
              <a:ln w="19050" cap="flat">
                <a:solidFill>
                  <a:schemeClr val="tx1"/>
                </a:solidFill>
                <a:prstDash val="dash"/>
                <a:miter lim="800000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E5490614-5B03-229F-5686-2FCC6EA78B77}"/>
                  </a:ext>
                </a:extLst>
              </p:cNvPr>
              <p:cNvGrpSpPr/>
              <p:nvPr/>
            </p:nvGrpSpPr>
            <p:grpSpPr>
              <a:xfrm>
                <a:off x="6726065" y="4841103"/>
                <a:ext cx="626626" cy="691130"/>
                <a:chOff x="10734234" y="4965313"/>
                <a:chExt cx="1097783" cy="1209550"/>
              </a:xfrm>
            </p:grpSpPr>
            <p:pic>
              <p:nvPicPr>
                <p:cNvPr id="11" name="Grafik 31">
                  <a:extLst>
                    <a:ext uri="{FF2B5EF4-FFF2-40B4-BE49-F238E27FC236}">
                      <a16:creationId xmlns:a16="http://schemas.microsoft.com/office/drawing/2014/main" id="{50DD9B08-6F35-986D-5F2E-FE762DDB40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34234" y="4965313"/>
                  <a:ext cx="1097783" cy="1209550"/>
                </a:xfrm>
                <a:prstGeom prst="rect">
                  <a:avLst/>
                </a:prstGeom>
              </p:spPr>
            </p:pic>
            <p:pic>
              <p:nvPicPr>
                <p:cNvPr id="12" name="Grafik 119">
                  <a:extLst>
                    <a:ext uri="{FF2B5EF4-FFF2-40B4-BE49-F238E27FC236}">
                      <a16:creationId xmlns:a16="http://schemas.microsoft.com/office/drawing/2014/main" id="{4F55BDD3-CAAF-AAC1-63E0-C14DBB65AE9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082963" y="5667191"/>
                  <a:ext cx="330381" cy="330381"/>
                </a:xfrm>
                <a:prstGeom prst="rect">
                  <a:avLst/>
                </a:prstGeom>
              </p:spPr>
            </p:pic>
          </p:grp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FF3B8AF-741E-011E-00DF-DB02F22FFCDB}"/>
                  </a:ext>
                </a:extLst>
              </p:cNvPr>
              <p:cNvSpPr txBox="1"/>
              <p:nvPr/>
            </p:nvSpPr>
            <p:spPr>
              <a:xfrm>
                <a:off x="5989921" y="5517812"/>
                <a:ext cx="1960280" cy="2154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none" lIns="0" tIns="0" rIns="0" bIns="0" rtlCol="0">
                <a:spAutoFit/>
              </a:bodyPr>
              <a:lstStyle>
                <a:lvl1pPr lvl="0" indent="0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Font typeface="Segoe UI" panose="020B0502040204020203" pitchFamily="34" charset="0"/>
                  <a:buChar char="​"/>
                  <a:defRPr sz="1600">
                    <a:cs typeface="Arial" panose="020B0604020202020204" pitchFamily="34" charset="0"/>
                  </a:defRPr>
                </a:lvl1pPr>
                <a:lvl2pPr marL="228600" lvl="1" indent="-225425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Font typeface="Wingdings" panose="05000000000000000000" pitchFamily="2" charset="2"/>
                  <a:buChar char=""/>
                  <a:defRPr sz="1600">
                    <a:cs typeface="Arial" panose="020B0604020202020204" pitchFamily="34" charset="0"/>
                  </a:defRPr>
                </a:lvl2pPr>
                <a:lvl3pPr marL="515938" lvl="2" indent="-287338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Font typeface="Arial" panose="020B0604020202020204" pitchFamily="34" charset="0"/>
                  <a:buChar char="—"/>
                  <a:defRPr sz="1600">
                    <a:cs typeface="Arial" panose="020B0604020202020204" pitchFamily="34" charset="0"/>
                  </a:defRPr>
                </a:lvl3pPr>
                <a:lvl4pPr marL="742950" lvl="3" indent="-182563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Font typeface="Arial" panose="020B0604020202020204" pitchFamily="34" charset="0"/>
                  <a:buChar char="»"/>
                  <a:defRPr sz="1600">
                    <a:cs typeface="Arial" panose="020B0604020202020204" pitchFamily="34" charset="0"/>
                  </a:defRPr>
                </a:lvl4pPr>
                <a:lvl5pPr marL="914400" lvl="4" indent="-136525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SzPct val="100000"/>
                  <a:buFont typeface="Arial" panose="020B0604020202020204" pitchFamily="34" charset="0"/>
                  <a:buChar char="›"/>
                  <a:defRPr sz="1600">
                    <a:cs typeface="Arial" panose="020B0604020202020204" pitchFamily="34" charset="0"/>
                  </a:defRPr>
                </a:lvl5pPr>
                <a:lvl6pPr marL="1085850" indent="-171450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SzPct val="100000"/>
                  <a:buFont typeface="Arial" panose="020B0604020202020204" pitchFamily="34" charset="0"/>
                  <a:buChar char="▫"/>
                  <a:defRPr sz="1600">
                    <a:cs typeface="Arial" panose="020B0604020202020204" pitchFamily="34" charset="0"/>
                  </a:defRPr>
                </a:lvl6pPr>
                <a:lvl7pPr marL="1085850" indent="-171450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SzPct val="100000"/>
                  <a:buFont typeface="Arial" panose="020B0604020202020204" pitchFamily="34" charset="0"/>
                  <a:buChar char="▫"/>
                  <a:defRPr sz="1600">
                    <a:cs typeface="Arial" panose="020B0604020202020204" pitchFamily="34" charset="0"/>
                  </a:defRPr>
                </a:lvl7pPr>
                <a:lvl8pPr marL="1085850" indent="-171450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SzPct val="100000"/>
                  <a:buFont typeface="Arial" panose="020B0604020202020204" pitchFamily="34" charset="0"/>
                  <a:buChar char="▫"/>
                  <a:defRPr sz="1600">
                    <a:cs typeface="Arial" panose="020B0604020202020204" pitchFamily="34" charset="0"/>
                  </a:defRPr>
                </a:lvl8pPr>
                <a:lvl9pPr marL="1085850" indent="-171450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SzPct val="100000"/>
                  <a:buFont typeface="Arial" panose="020B0604020202020204" pitchFamily="34" charset="0"/>
                  <a:buChar char="▫"/>
                  <a:defRPr sz="1600">
                    <a:cs typeface="Arial" panose="020B0604020202020204" pitchFamily="34" charset="0"/>
                  </a:defRPr>
                </a:lvl9pPr>
              </a:lstStyle>
              <a:p>
                <a:pPr algn="r">
                  <a:buSzPct val="100000"/>
                </a:pPr>
                <a:r>
                  <a:rPr lang="en-US" sz="1400">
                    <a:latin typeface="Helvetica" pitchFamily="2" charset="0"/>
                    <a:sym typeface=""/>
                  </a:rPr>
                  <a:t>Data Sharing Agreement</a:t>
                </a:r>
              </a:p>
            </p:txBody>
          </p:sp>
        </p:grpSp>
      </p:grpSp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id="{D4E8FC8C-CF57-6A52-F40F-26AC5665B5C0}"/>
              </a:ext>
            </a:extLst>
          </p:cNvPr>
          <p:cNvCxnSpPr>
            <a:cxnSpLocks/>
            <a:stCxn id="28" idx="0"/>
            <a:endCxn id="20" idx="0"/>
          </p:cNvCxnSpPr>
          <p:nvPr/>
        </p:nvCxnSpPr>
        <p:spPr>
          <a:xfrm rot="16200000" flipH="1" flipV="1">
            <a:off x="3997527" y="816485"/>
            <a:ext cx="972" cy="3943481"/>
          </a:xfrm>
          <a:prstGeom prst="bentConnector3">
            <a:avLst>
              <a:gd name="adj1" fmla="val -60652984"/>
            </a:avLst>
          </a:prstGeom>
          <a:ln w="19050" cap="flat">
            <a:solidFill>
              <a:schemeClr val="tx1"/>
            </a:solidFill>
            <a:prstDash val="dash"/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2F32493-412F-57E7-17F7-456B14BD256B}"/>
              </a:ext>
            </a:extLst>
          </p:cNvPr>
          <p:cNvGrpSpPr/>
          <p:nvPr/>
        </p:nvGrpSpPr>
        <p:grpSpPr>
          <a:xfrm>
            <a:off x="3705440" y="1700808"/>
            <a:ext cx="662105" cy="804487"/>
            <a:chOff x="8359752" y="810270"/>
            <a:chExt cx="662105" cy="80448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8AC19CF-5DF2-2182-B714-7A99711AC0B9}"/>
                </a:ext>
              </a:extLst>
            </p:cNvPr>
            <p:cNvSpPr/>
            <p:nvPr/>
          </p:nvSpPr>
          <p:spPr>
            <a:xfrm>
              <a:off x="8359752" y="1064186"/>
              <a:ext cx="556266" cy="4823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>
                <a:latin typeface="Helvetica" pitchFamily="2" charset="0"/>
              </a:endParaRPr>
            </a:p>
          </p:txBody>
        </p:sp>
        <p:pic>
          <p:nvPicPr>
            <p:cNvPr id="16" name="Grafik 62">
              <a:extLst>
                <a:ext uri="{FF2B5EF4-FFF2-40B4-BE49-F238E27FC236}">
                  <a16:creationId xmlns:a16="http://schemas.microsoft.com/office/drawing/2014/main" id="{6095CBFB-4A68-03D2-4E03-D409D549CE8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359752" y="989706"/>
              <a:ext cx="598166" cy="62505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D729A9F-C1BB-7A43-F12F-BDC9EB610F4A}"/>
                </a:ext>
              </a:extLst>
            </p:cNvPr>
            <p:cNvSpPr txBox="1"/>
            <p:nvPr/>
          </p:nvSpPr>
          <p:spPr>
            <a:xfrm>
              <a:off x="8359752" y="810270"/>
              <a:ext cx="662105" cy="507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none" lIns="0" tIns="0" rIns="0" bIns="0" rtlCol="0">
              <a:spAutoFit/>
            </a:bodyPr>
            <a:lstStyle>
              <a:lvl1pPr lvl="0" indent="0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Segoe UI" panose="020B0502040204020203" pitchFamily="34" charset="0"/>
                <a:buChar char="​"/>
                <a:defRPr sz="1600">
                  <a:cs typeface="Arial" panose="020B0604020202020204" pitchFamily="34" charset="0"/>
                </a:defRPr>
              </a:lvl1pPr>
              <a:lvl2pPr marL="228600" lvl="1" indent="-225425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Wingdings" panose="05000000000000000000" pitchFamily="2" charset="2"/>
                <a:buChar char=""/>
                <a:defRPr sz="1600">
                  <a:cs typeface="Arial" panose="020B0604020202020204" pitchFamily="34" charset="0"/>
                </a:defRPr>
              </a:lvl2pPr>
              <a:lvl3pPr marL="515938" lvl="2" indent="-287338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20204" pitchFamily="34" charset="0"/>
                <a:buChar char="—"/>
                <a:defRPr sz="1600">
                  <a:cs typeface="Arial" panose="020B0604020202020204" pitchFamily="34" charset="0"/>
                </a:defRPr>
              </a:lvl3pPr>
              <a:lvl4pPr marL="742950" lvl="3" indent="-182563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20204" pitchFamily="34" charset="0"/>
                <a:buChar char="»"/>
                <a:defRPr sz="1600">
                  <a:cs typeface="Arial" panose="020B0604020202020204" pitchFamily="34" charset="0"/>
                </a:defRPr>
              </a:lvl4pPr>
              <a:lvl5pPr marL="914400" lvl="4" indent="-136525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›"/>
                <a:defRPr sz="1600">
                  <a:cs typeface="Arial" panose="020B0604020202020204" pitchFamily="34" charset="0"/>
                </a:defRPr>
              </a:lvl5pPr>
              <a:lvl6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6pPr>
              <a:lvl7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7pPr>
              <a:lvl8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8pPr>
              <a:lvl9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9pPr>
            </a:lstStyle>
            <a:p>
              <a:pPr algn="r">
                <a:buSzPct val="100000"/>
              </a:pPr>
              <a:r>
                <a:rPr lang="en-US" sz="1400">
                  <a:latin typeface="Helvetica" pitchFamily="2" charset="0"/>
                  <a:sym typeface=""/>
                </a:rPr>
                <a:t>Consent</a:t>
              </a:r>
            </a:p>
            <a:p>
              <a:pPr algn="r">
                <a:buSzPct val="100000"/>
                <a:buNone/>
              </a:pPr>
              <a:endParaRPr lang="en-US" sz="1400">
                <a:latin typeface="Helvetica" pitchFamily="2" charset="0"/>
                <a:sym typeface=""/>
              </a:endParaRPr>
            </a:p>
          </p:txBody>
        </p:sp>
        <p:pic>
          <p:nvPicPr>
            <p:cNvPr id="18" name="Grafik 42">
              <a:extLst>
                <a:ext uri="{FF2B5EF4-FFF2-40B4-BE49-F238E27FC236}">
                  <a16:creationId xmlns:a16="http://schemas.microsoft.com/office/drawing/2014/main" id="{0B292DE0-4C15-EF1B-3192-824598805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577458" y="1182709"/>
              <a:ext cx="164436" cy="164436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BD7D5D6-FB1D-8E50-4867-9C001463C382}"/>
              </a:ext>
            </a:extLst>
          </p:cNvPr>
          <p:cNvGrpSpPr/>
          <p:nvPr/>
        </p:nvGrpSpPr>
        <p:grpSpPr>
          <a:xfrm>
            <a:off x="1345864" y="2788712"/>
            <a:ext cx="1360815" cy="1348390"/>
            <a:chOff x="1897261" y="2980951"/>
            <a:chExt cx="1360815" cy="1348390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B790F133-DC6D-ACBD-2935-329BDEF5B385}"/>
                </a:ext>
              </a:extLst>
            </p:cNvPr>
            <p:cNvSpPr/>
            <p:nvPr/>
          </p:nvSpPr>
          <p:spPr>
            <a:xfrm>
              <a:off x="1897261" y="2980951"/>
              <a:ext cx="1360815" cy="1348390"/>
            </a:xfrm>
            <a:prstGeom prst="roundRect">
              <a:avLst>
                <a:gd name="adj" fmla="val 10215"/>
              </a:avLst>
            </a:prstGeom>
            <a:solidFill>
              <a:schemeClr val="accent2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endParaRPr lang="en-US" sz="1200" err="1">
                <a:solidFill>
                  <a:schemeClr val="tx1"/>
                </a:solidFill>
                <a:latin typeface="Helvetica" pitchFamily="2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4600A38-255B-9EB6-4F03-8EF25B2FE5EB}"/>
                </a:ext>
              </a:extLst>
            </p:cNvPr>
            <p:cNvSpPr txBox="1"/>
            <p:nvPr/>
          </p:nvSpPr>
          <p:spPr>
            <a:xfrm>
              <a:off x="2044156" y="3146480"/>
              <a:ext cx="1056379" cy="2154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none" lIns="0" tIns="0" rIns="0" bIns="0" rtlCol="0">
              <a:spAutoFit/>
            </a:bodyPr>
            <a:lstStyle>
              <a:lvl1pPr lvl="0" indent="0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Segoe UI" panose="020B0502040204020203" pitchFamily="34" charset="0"/>
                <a:buChar char="​"/>
                <a:defRPr sz="1600">
                  <a:cs typeface="Arial" panose="020B0604020202020204" pitchFamily="34" charset="0"/>
                </a:defRPr>
              </a:lvl1pPr>
              <a:lvl2pPr marL="228600" lvl="1" indent="-225425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Wingdings" panose="05000000000000000000" pitchFamily="2" charset="2"/>
                <a:buChar char=""/>
                <a:defRPr sz="1600">
                  <a:cs typeface="Arial" panose="020B0604020202020204" pitchFamily="34" charset="0"/>
                </a:defRPr>
              </a:lvl2pPr>
              <a:lvl3pPr marL="515938" lvl="2" indent="-287338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20204" pitchFamily="34" charset="0"/>
                <a:buChar char="—"/>
                <a:defRPr sz="1600">
                  <a:cs typeface="Arial" panose="020B0604020202020204" pitchFamily="34" charset="0"/>
                </a:defRPr>
              </a:lvl3pPr>
              <a:lvl4pPr marL="742950" lvl="3" indent="-182563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20204" pitchFamily="34" charset="0"/>
                <a:buChar char="»"/>
                <a:defRPr sz="1600">
                  <a:cs typeface="Arial" panose="020B0604020202020204" pitchFamily="34" charset="0"/>
                </a:defRPr>
              </a:lvl4pPr>
              <a:lvl5pPr marL="914400" lvl="4" indent="-136525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›"/>
                <a:defRPr sz="1600">
                  <a:cs typeface="Arial" panose="020B0604020202020204" pitchFamily="34" charset="0"/>
                </a:defRPr>
              </a:lvl5pPr>
              <a:lvl6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6pPr>
              <a:lvl7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7pPr>
              <a:lvl8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8pPr>
              <a:lvl9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9pPr>
            </a:lstStyle>
            <a:p>
              <a:pPr algn="r">
                <a:buSzPct val="100000"/>
              </a:pPr>
              <a:r>
                <a:rPr lang="en-US" sz="1400" err="1">
                  <a:solidFill>
                    <a:schemeClr val="bg1"/>
                  </a:solidFill>
                  <a:latin typeface="Helvetica" pitchFamily="2" charset="0"/>
                  <a:sym typeface=""/>
                </a:rPr>
                <a:t>Einwohner</a:t>
              </a:r>
              <a:r>
                <a:rPr lang="en-US" sz="1400">
                  <a:solidFill>
                    <a:schemeClr val="bg1"/>
                  </a:solidFill>
                  <a:latin typeface="Helvetica" pitchFamily="2" charset="0"/>
                  <a:sym typeface=""/>
                </a:rPr>
                <a:t>*in</a:t>
              </a:r>
            </a:p>
          </p:txBody>
        </p:sp>
        <p:pic>
          <p:nvPicPr>
            <p:cNvPr id="22" name="Grafik 92">
              <a:extLst>
                <a:ext uri="{FF2B5EF4-FFF2-40B4-BE49-F238E27FC236}">
                  <a16:creationId xmlns:a16="http://schemas.microsoft.com/office/drawing/2014/main" id="{F1A27D61-8588-CEE0-906E-3498C389B4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323204" y="3518181"/>
              <a:ext cx="528632" cy="52863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8ACB6BF-BFED-E813-1D2A-EAD8CDA253A4}"/>
              </a:ext>
            </a:extLst>
          </p:cNvPr>
          <p:cNvGrpSpPr/>
          <p:nvPr/>
        </p:nvGrpSpPr>
        <p:grpSpPr>
          <a:xfrm>
            <a:off x="9271689" y="2787740"/>
            <a:ext cx="1360815" cy="1348390"/>
            <a:chOff x="7770577" y="2601440"/>
            <a:chExt cx="1360815" cy="1348390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1EBBD10D-C20B-AE3A-344F-4B49FF7D0537}"/>
                </a:ext>
              </a:extLst>
            </p:cNvPr>
            <p:cNvSpPr/>
            <p:nvPr/>
          </p:nvSpPr>
          <p:spPr>
            <a:xfrm>
              <a:off x="7770577" y="2601440"/>
              <a:ext cx="1360815" cy="1348390"/>
            </a:xfrm>
            <a:prstGeom prst="roundRect">
              <a:avLst>
                <a:gd name="adj" fmla="val 10215"/>
              </a:avLst>
            </a:prstGeom>
            <a:solidFill>
              <a:schemeClr val="accent2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endParaRPr lang="en-US" sz="1200" err="1">
                <a:solidFill>
                  <a:schemeClr val="tx1"/>
                </a:solidFill>
                <a:latin typeface="Helvetica" pitchFamily="2" charset="0"/>
              </a:endParaRPr>
            </a:p>
          </p:txBody>
        </p:sp>
        <p:pic>
          <p:nvPicPr>
            <p:cNvPr id="25" name="Grafik 93">
              <a:extLst>
                <a:ext uri="{FF2B5EF4-FFF2-40B4-BE49-F238E27FC236}">
                  <a16:creationId xmlns:a16="http://schemas.microsoft.com/office/drawing/2014/main" id="{C189667D-8D49-DFA0-D001-B7C96615F6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8161036" y="3128346"/>
              <a:ext cx="579893" cy="605955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CF9DC44-B41B-4E4B-A6FD-66561ECFF11B}"/>
                </a:ext>
              </a:extLst>
            </p:cNvPr>
            <p:cNvSpPr txBox="1"/>
            <p:nvPr/>
          </p:nvSpPr>
          <p:spPr>
            <a:xfrm>
              <a:off x="8019037" y="2767493"/>
              <a:ext cx="825547" cy="2154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none" lIns="0" tIns="0" rIns="0" bIns="0" rtlCol="0">
              <a:spAutoFit/>
            </a:bodyPr>
            <a:lstStyle>
              <a:lvl1pPr lvl="0" indent="0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Segoe UI" panose="020B0502040204020203" pitchFamily="34" charset="0"/>
                <a:buChar char="​"/>
                <a:defRPr sz="1600">
                  <a:cs typeface="Arial" panose="020B0604020202020204" pitchFamily="34" charset="0"/>
                </a:defRPr>
              </a:lvl1pPr>
              <a:lvl2pPr marL="228600" lvl="1" indent="-225425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Wingdings" panose="05000000000000000000" pitchFamily="2" charset="2"/>
                <a:buChar char=""/>
                <a:defRPr sz="1600">
                  <a:cs typeface="Arial" panose="020B0604020202020204" pitchFamily="34" charset="0"/>
                </a:defRPr>
              </a:lvl2pPr>
              <a:lvl3pPr marL="515938" lvl="2" indent="-287338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20204" pitchFamily="34" charset="0"/>
                <a:buChar char="—"/>
                <a:defRPr sz="1600">
                  <a:cs typeface="Arial" panose="020B0604020202020204" pitchFamily="34" charset="0"/>
                </a:defRPr>
              </a:lvl3pPr>
              <a:lvl4pPr marL="742950" lvl="3" indent="-182563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20204" pitchFamily="34" charset="0"/>
                <a:buChar char="»"/>
                <a:defRPr sz="1600">
                  <a:cs typeface="Arial" panose="020B0604020202020204" pitchFamily="34" charset="0"/>
                </a:defRPr>
              </a:lvl4pPr>
              <a:lvl5pPr marL="914400" lvl="4" indent="-136525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›"/>
                <a:defRPr sz="1600">
                  <a:cs typeface="Arial" panose="020B0604020202020204" pitchFamily="34" charset="0"/>
                </a:defRPr>
              </a:lvl5pPr>
              <a:lvl6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6pPr>
              <a:lvl7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7pPr>
              <a:lvl8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8pPr>
              <a:lvl9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9pPr>
            </a:lstStyle>
            <a:p>
              <a:pPr algn="r">
                <a:buSzPct val="100000"/>
              </a:pPr>
              <a:r>
                <a:rPr lang="en-US" sz="1400">
                  <a:solidFill>
                    <a:schemeClr val="bg1"/>
                  </a:solidFill>
                  <a:latin typeface="Helvetica" pitchFamily="2" charset="0"/>
                  <a:sym typeface=""/>
                </a:rPr>
                <a:t>Gemeinde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FD22895-F7E7-494A-FA5B-95D91BA37CE6}"/>
              </a:ext>
            </a:extLst>
          </p:cNvPr>
          <p:cNvGrpSpPr/>
          <p:nvPr/>
        </p:nvGrpSpPr>
        <p:grpSpPr>
          <a:xfrm>
            <a:off x="5289345" y="2787740"/>
            <a:ext cx="1360815" cy="1348390"/>
            <a:chOff x="8821634" y="2980575"/>
            <a:chExt cx="1360815" cy="1348390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B51A4C5B-0738-4FA8-C5AA-318164673F57}"/>
                </a:ext>
              </a:extLst>
            </p:cNvPr>
            <p:cNvSpPr/>
            <p:nvPr/>
          </p:nvSpPr>
          <p:spPr>
            <a:xfrm>
              <a:off x="8821634" y="2980575"/>
              <a:ext cx="1360815" cy="1348390"/>
            </a:xfrm>
            <a:prstGeom prst="roundRect">
              <a:avLst>
                <a:gd name="adj" fmla="val 10215"/>
              </a:avLst>
            </a:prstGeom>
            <a:solidFill>
              <a:schemeClr val="accent2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endParaRPr lang="en-US" sz="1200" err="1">
                <a:solidFill>
                  <a:schemeClr val="tx1"/>
                </a:solidFill>
                <a:latin typeface="Helvetica" pitchFamily="2" charset="0"/>
              </a:endParaRPr>
            </a:p>
          </p:txBody>
        </p:sp>
        <p:pic>
          <p:nvPicPr>
            <p:cNvPr id="29" name="Grafik 93">
              <a:extLst>
                <a:ext uri="{FF2B5EF4-FFF2-40B4-BE49-F238E27FC236}">
                  <a16:creationId xmlns:a16="http://schemas.microsoft.com/office/drawing/2014/main" id="{E32AE3B2-41CA-B874-873F-E47354F570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9212093" y="3507481"/>
              <a:ext cx="579893" cy="605955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B86B245-431B-8F2C-4C83-468B7BD4E50C}"/>
                </a:ext>
              </a:extLst>
            </p:cNvPr>
            <p:cNvSpPr txBox="1"/>
            <p:nvPr/>
          </p:nvSpPr>
          <p:spPr>
            <a:xfrm>
              <a:off x="9348092" y="3184230"/>
              <a:ext cx="290144" cy="2154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none" lIns="0" tIns="0" rIns="0" bIns="0" rtlCol="0">
              <a:spAutoFit/>
            </a:bodyPr>
            <a:lstStyle>
              <a:lvl1pPr lvl="0" indent="0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Segoe UI" panose="020B0502040204020203" pitchFamily="34" charset="0"/>
                <a:buChar char="​"/>
                <a:defRPr sz="1600">
                  <a:cs typeface="Arial" panose="020B0604020202020204" pitchFamily="34" charset="0"/>
                </a:defRPr>
              </a:lvl1pPr>
              <a:lvl2pPr marL="228600" lvl="1" indent="-225425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Wingdings" panose="05000000000000000000" pitchFamily="2" charset="2"/>
                <a:buChar char=""/>
                <a:defRPr sz="1600">
                  <a:cs typeface="Arial" panose="020B0604020202020204" pitchFamily="34" charset="0"/>
                </a:defRPr>
              </a:lvl2pPr>
              <a:lvl3pPr marL="515938" lvl="2" indent="-287338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20204" pitchFamily="34" charset="0"/>
                <a:buChar char="—"/>
                <a:defRPr sz="1600">
                  <a:cs typeface="Arial" panose="020B0604020202020204" pitchFamily="34" charset="0"/>
                </a:defRPr>
              </a:lvl3pPr>
              <a:lvl4pPr marL="742950" lvl="3" indent="-182563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20204" pitchFamily="34" charset="0"/>
                <a:buChar char="»"/>
                <a:defRPr sz="1600">
                  <a:cs typeface="Arial" panose="020B0604020202020204" pitchFamily="34" charset="0"/>
                </a:defRPr>
              </a:lvl4pPr>
              <a:lvl5pPr marL="914400" lvl="4" indent="-136525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›"/>
                <a:defRPr sz="1600">
                  <a:cs typeface="Arial" panose="020B0604020202020204" pitchFamily="34" charset="0"/>
                </a:defRPr>
              </a:lvl5pPr>
              <a:lvl6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6pPr>
              <a:lvl7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7pPr>
              <a:lvl8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8pPr>
              <a:lvl9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9pPr>
            </a:lstStyle>
            <a:p>
              <a:pPr algn="r">
                <a:buSzPct val="100000"/>
              </a:pPr>
              <a:r>
                <a:rPr lang="en-US" sz="1400">
                  <a:solidFill>
                    <a:schemeClr val="bg1"/>
                  </a:solidFill>
                  <a:latin typeface="Helvetica" pitchFamily="2" charset="0"/>
                  <a:sym typeface=""/>
                </a:rPr>
                <a:t>EW</a:t>
              </a:r>
            </a:p>
          </p:txBody>
        </p:sp>
      </p:grp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EB434C79-6C3C-C9D1-16EF-FAD9C7BAD075}"/>
              </a:ext>
            </a:extLst>
          </p:cNvPr>
          <p:cNvSpPr/>
          <p:nvPr/>
        </p:nvSpPr>
        <p:spPr>
          <a:xfrm>
            <a:off x="7000061" y="2535294"/>
            <a:ext cx="1947181" cy="1853279"/>
          </a:xfrm>
          <a:prstGeom prst="roundRect">
            <a:avLst>
              <a:gd name="adj" fmla="val 10215"/>
            </a:avLst>
          </a:prstGeom>
          <a:solidFill>
            <a:schemeClr val="accent3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1200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959BE7A-9021-FB81-27BA-BB6C067325E2}"/>
              </a:ext>
            </a:extLst>
          </p:cNvPr>
          <p:cNvSpPr txBox="1"/>
          <p:nvPr/>
        </p:nvSpPr>
        <p:spPr>
          <a:xfrm>
            <a:off x="7062500" y="3355325"/>
            <a:ext cx="1768040" cy="21544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1400" err="1">
                <a:solidFill>
                  <a:schemeClr val="bg1"/>
                </a:solidFill>
                <a:latin typeface="Helvetica" pitchFamily="2" charset="0"/>
              </a:rPr>
              <a:t>Datenraum</a:t>
            </a:r>
            <a:endParaRPr lang="en-US" sz="1400">
              <a:solidFill>
                <a:schemeClr val="bg1"/>
              </a:solidFill>
              <a:latin typeface="Helvetica" pitchFamily="2" charset="0"/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61E8793D-3067-9F5C-925E-9822337934DC}"/>
              </a:ext>
            </a:extLst>
          </p:cNvPr>
          <p:cNvCxnSpPr>
            <a:cxnSpLocks/>
            <a:stCxn id="24" idx="1"/>
            <a:endCxn id="32" idx="3"/>
          </p:cNvCxnSpPr>
          <p:nvPr/>
        </p:nvCxnSpPr>
        <p:spPr>
          <a:xfrm flipH="1" flipV="1">
            <a:off x="8947242" y="3461934"/>
            <a:ext cx="324447" cy="1"/>
          </a:xfrm>
          <a:prstGeom prst="straightConnector1">
            <a:avLst/>
          </a:prstGeom>
          <a:ln w="19050" cap="flat">
            <a:solidFill>
              <a:schemeClr val="tx1"/>
            </a:solidFill>
            <a:prstDash val="solid"/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FF60F6C-CCBE-60FB-C42B-A90F3451E1B8}"/>
              </a:ext>
            </a:extLst>
          </p:cNvPr>
          <p:cNvCxnSpPr>
            <a:cxnSpLocks/>
            <a:stCxn id="28" idx="3"/>
            <a:endCxn id="32" idx="1"/>
          </p:cNvCxnSpPr>
          <p:nvPr/>
        </p:nvCxnSpPr>
        <p:spPr>
          <a:xfrm flipV="1">
            <a:off x="6650160" y="3461934"/>
            <a:ext cx="349901" cy="1"/>
          </a:xfrm>
          <a:prstGeom prst="straightConnector1">
            <a:avLst/>
          </a:prstGeom>
          <a:ln w="19050" cap="flat">
            <a:solidFill>
              <a:schemeClr val="tx1"/>
            </a:solidFill>
            <a:prstDash val="solid"/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DFFB1A27-49EB-76FE-F8F6-D161F9646104}"/>
              </a:ext>
            </a:extLst>
          </p:cNvPr>
          <p:cNvSpPr/>
          <p:nvPr/>
        </p:nvSpPr>
        <p:spPr>
          <a:xfrm>
            <a:off x="3024419" y="2535295"/>
            <a:ext cx="1947187" cy="1853279"/>
          </a:xfrm>
          <a:prstGeom prst="roundRect">
            <a:avLst>
              <a:gd name="adj" fmla="val 10215"/>
            </a:avLst>
          </a:prstGeom>
          <a:solidFill>
            <a:schemeClr val="accent3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1200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99124EA-F17E-9F2F-B887-C063F96828F0}"/>
              </a:ext>
            </a:extLst>
          </p:cNvPr>
          <p:cNvSpPr txBox="1"/>
          <p:nvPr/>
        </p:nvSpPr>
        <p:spPr>
          <a:xfrm>
            <a:off x="3105702" y="3355325"/>
            <a:ext cx="1768045" cy="21544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1400">
                <a:solidFill>
                  <a:schemeClr val="bg1"/>
                </a:solidFill>
                <a:latin typeface="Helvetica" pitchFamily="2" charset="0"/>
              </a:rPr>
              <a:t>Consent Management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1103ADEE-4C79-923C-634E-9F76A3B85036}"/>
              </a:ext>
            </a:extLst>
          </p:cNvPr>
          <p:cNvCxnSpPr>
            <a:cxnSpLocks/>
            <a:stCxn id="28" idx="1"/>
            <a:endCxn id="37" idx="3"/>
          </p:cNvCxnSpPr>
          <p:nvPr/>
        </p:nvCxnSpPr>
        <p:spPr>
          <a:xfrm flipH="1">
            <a:off x="4971606" y="3461935"/>
            <a:ext cx="317739" cy="0"/>
          </a:xfrm>
          <a:prstGeom prst="straightConnector1">
            <a:avLst/>
          </a:prstGeom>
          <a:ln w="19050" cap="flat">
            <a:solidFill>
              <a:schemeClr val="tx1"/>
            </a:solidFill>
            <a:prstDash val="solid"/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4C7305F9-22D3-1A02-4DAB-C5428C2881C6}"/>
              </a:ext>
            </a:extLst>
          </p:cNvPr>
          <p:cNvCxnSpPr>
            <a:cxnSpLocks/>
            <a:stCxn id="20" idx="3"/>
            <a:endCxn id="37" idx="1"/>
          </p:cNvCxnSpPr>
          <p:nvPr/>
        </p:nvCxnSpPr>
        <p:spPr>
          <a:xfrm flipV="1">
            <a:off x="2706679" y="3461935"/>
            <a:ext cx="317740" cy="972"/>
          </a:xfrm>
          <a:prstGeom prst="straightConnector1">
            <a:avLst/>
          </a:prstGeom>
          <a:ln w="19050" cap="flat">
            <a:solidFill>
              <a:schemeClr val="tx1"/>
            </a:solidFill>
            <a:prstDash val="solid"/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65717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ogin_high_resolution_silent.mp4">
            <a:hlinkClick r:id="" action="ppaction://media"/>
            <a:extLst>
              <a:ext uri="{FF2B5EF4-FFF2-40B4-BE49-F238E27FC236}">
                <a16:creationId xmlns:a16="http://schemas.microsoft.com/office/drawing/2014/main" id="{9E5D8086-7415-AA74-CFD7-2A4037548C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781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DF3A35-4270-49E6-F653-4D8637BF62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sent_high_resolution_silent.mp4">
            <a:hlinkClick r:id="" action="ppaction://media"/>
            <a:extLst>
              <a:ext uri="{FF2B5EF4-FFF2-40B4-BE49-F238E27FC236}">
                <a16:creationId xmlns:a16="http://schemas.microsoft.com/office/drawing/2014/main" id="{538962F0-45BC-02F6-1E61-BC8E01EEB8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984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Fahrzeug, Auto, Bild, Autoskooter enthält.&#10;&#10;Automatisch generierte Beschreibung">
            <a:extLst>
              <a:ext uri="{FF2B5EF4-FFF2-40B4-BE49-F238E27FC236}">
                <a16:creationId xmlns:a16="http://schemas.microsoft.com/office/drawing/2014/main" id="{EFCD6738-6960-DB8C-8588-470B0AD467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2024" y="548680"/>
            <a:ext cx="5507433" cy="5507433"/>
          </a:xfrm>
          <a:prstGeom prst="rect">
            <a:avLst/>
          </a:prstGeom>
        </p:spPr>
      </p:pic>
      <p:sp>
        <p:nvSpPr>
          <p:cNvPr id="13" name="Nach oben gekrümmtes Band 12">
            <a:extLst>
              <a:ext uri="{FF2B5EF4-FFF2-40B4-BE49-F238E27FC236}">
                <a16:creationId xmlns:a16="http://schemas.microsoft.com/office/drawing/2014/main" id="{513B6124-1219-A7F6-8A8A-53B859C9360E}"/>
              </a:ext>
            </a:extLst>
          </p:cNvPr>
          <p:cNvSpPr/>
          <p:nvPr/>
        </p:nvSpPr>
        <p:spPr>
          <a:xfrm>
            <a:off x="8256241" y="5805264"/>
            <a:ext cx="1728192" cy="576064"/>
          </a:xfrm>
          <a:prstGeom prst="ellipseRibbon2">
            <a:avLst>
              <a:gd name="adj1" fmla="val 25000"/>
              <a:gd name="adj2" fmla="val 72711"/>
              <a:gd name="adj3" fmla="val 12500"/>
            </a:avLst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CD414FEA-2F48-AEE7-5503-E68A26A89C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96573" y="5949280"/>
            <a:ext cx="1847528" cy="432048"/>
          </a:xfrm>
        </p:spPr>
        <p:txBody>
          <a:bodyPr/>
          <a:lstStyle/>
          <a:p>
            <a:pPr algn="ctr"/>
            <a:r>
              <a:rPr lang="en-US" err="1">
                <a:solidFill>
                  <a:srgbClr val="423625"/>
                </a:solidFill>
                <a:latin typeface="mellony dry brush" pitchFamily="2" charset="0"/>
              </a:rPr>
              <a:t>Villarriba</a:t>
            </a:r>
            <a:r>
              <a:rPr lang="en-US">
                <a:solidFill>
                  <a:srgbClr val="423625"/>
                </a:solidFill>
                <a:latin typeface="mellony dry brush" pitchFamily="2" charset="0"/>
              </a:rPr>
              <a:t> </a:t>
            </a:r>
          </a:p>
        </p:txBody>
      </p:sp>
      <p:pic>
        <p:nvPicPr>
          <p:cNvPr id="11" name="Grafik 10" descr="Ein Bild, das Gebäude, Fahrzeug, Auto, Haus enthält.&#10;&#10;Automatisch generierte Beschreibung">
            <a:extLst>
              <a:ext uri="{FF2B5EF4-FFF2-40B4-BE49-F238E27FC236}">
                <a16:creationId xmlns:a16="http://schemas.microsoft.com/office/drawing/2014/main" id="{6A9B8C52-F0E3-6777-4426-464D6EA4CD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360" y="548681"/>
            <a:ext cx="5507432" cy="5507432"/>
          </a:xfrm>
          <a:prstGeom prst="rect">
            <a:avLst/>
          </a:prstGeom>
        </p:spPr>
      </p:pic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1A472051-47C3-2E81-1918-BB2C6F145E7C}"/>
              </a:ext>
            </a:extLst>
          </p:cNvPr>
          <p:cNvGrpSpPr/>
          <p:nvPr/>
        </p:nvGrpSpPr>
        <p:grpSpPr>
          <a:xfrm>
            <a:off x="2135560" y="5805264"/>
            <a:ext cx="1703511" cy="648072"/>
            <a:chOff x="1" y="2276872"/>
            <a:chExt cx="6096000" cy="2520280"/>
          </a:xfrm>
        </p:grpSpPr>
        <p:sp>
          <p:nvSpPr>
            <p:cNvPr id="12" name="Nach oben gekrümmtes Band 11">
              <a:extLst>
                <a:ext uri="{FF2B5EF4-FFF2-40B4-BE49-F238E27FC236}">
                  <a16:creationId xmlns:a16="http://schemas.microsoft.com/office/drawing/2014/main" id="{68152856-C5E6-94F1-47A8-C6FDAD34C5F2}"/>
                </a:ext>
              </a:extLst>
            </p:cNvPr>
            <p:cNvSpPr/>
            <p:nvPr/>
          </p:nvSpPr>
          <p:spPr>
            <a:xfrm>
              <a:off x="119336" y="2276872"/>
              <a:ext cx="5760640" cy="2520280"/>
            </a:xfrm>
            <a:prstGeom prst="ellipseRibbon2">
              <a:avLst>
                <a:gd name="adj1" fmla="val 25000"/>
                <a:gd name="adj2" fmla="val 69536"/>
                <a:gd name="adj3" fmla="val 12500"/>
              </a:avLst>
            </a:prstGeom>
            <a:blipFill>
              <a:blip r:embed="rId4"/>
              <a:tile tx="0" ty="0" sx="100000" sy="100000" flip="none" algn="tl"/>
            </a:blip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9" name="Textplatzhalter 1">
              <a:extLst>
                <a:ext uri="{FF2B5EF4-FFF2-40B4-BE49-F238E27FC236}">
                  <a16:creationId xmlns:a16="http://schemas.microsoft.com/office/drawing/2014/main" id="{84D46636-FC3F-A885-B856-04E9FCA21BA1}"/>
                </a:ext>
              </a:extLst>
            </p:cNvPr>
            <p:cNvSpPr txBox="1">
              <a:spLocks/>
            </p:cNvSpPr>
            <p:nvPr/>
          </p:nvSpPr>
          <p:spPr>
            <a:xfrm>
              <a:off x="1" y="2708920"/>
              <a:ext cx="6096000" cy="1368152"/>
            </a:xfrm>
            <a:prstGeom prst="rect">
              <a:avLst/>
            </a:prstGeom>
          </p:spPr>
          <p:txBody>
            <a:bodyPr lIns="0" tIns="0" rIns="0" bIns="0"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Tx/>
                <a:buNone/>
                <a:defRPr sz="2000" b="1" i="0" kern="1200">
                  <a:solidFill>
                    <a:schemeClr val="accent4"/>
                  </a:solidFill>
                  <a:latin typeface="Helvetica" pitchFamily="2" charset="0"/>
                  <a:ea typeface="+mn-ea"/>
                  <a:cs typeface="+mn-cs"/>
                </a:defRPr>
              </a:lvl1pPr>
              <a:lvl2pPr marL="457189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733" kern="1200">
                  <a:solidFill>
                    <a:schemeClr val="bg1"/>
                  </a:solidFill>
                  <a:latin typeface="NeueHaasGroteskDisp W02" panose="020B0504020202020204" pitchFamily="34" charset="77"/>
                  <a:ea typeface="+mn-ea"/>
                  <a:cs typeface="+mn-cs"/>
                </a:defRPr>
              </a:lvl2pPr>
              <a:lvl3pPr marL="914377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733" kern="1200">
                  <a:solidFill>
                    <a:schemeClr val="bg1"/>
                  </a:solidFill>
                  <a:latin typeface="NeueHaasGroteskDisp W02" panose="020B0504020202020204" pitchFamily="34" charset="77"/>
                  <a:ea typeface="+mn-ea"/>
                  <a:cs typeface="+mn-cs"/>
                </a:defRPr>
              </a:lvl3pPr>
              <a:lvl4pPr marL="1371566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733" kern="1200">
                  <a:solidFill>
                    <a:schemeClr val="bg1"/>
                  </a:solidFill>
                  <a:latin typeface="NeueHaasGroteskDisp W02" panose="020B0504020202020204" pitchFamily="34" charset="77"/>
                  <a:ea typeface="+mn-ea"/>
                  <a:cs typeface="+mn-cs"/>
                </a:defRPr>
              </a:lvl4pPr>
              <a:lvl5pPr marL="1828754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733" kern="1200">
                  <a:solidFill>
                    <a:schemeClr val="bg1"/>
                  </a:solidFill>
                  <a:latin typeface="NeueHaasGroteskDisp W02" panose="020B0504020202020204" pitchFamily="34" charset="77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err="1">
                  <a:solidFill>
                    <a:srgbClr val="423625"/>
                  </a:solidFill>
                  <a:latin typeface="mellony dry brush" pitchFamily="2" charset="0"/>
                </a:rPr>
                <a:t>Villabajo</a:t>
              </a:r>
              <a:r>
                <a:rPr lang="en-US">
                  <a:solidFill>
                    <a:srgbClr val="423625"/>
                  </a:solidFill>
                  <a:latin typeface="mellony dry brush" pitchFamily="2" charset="0"/>
                </a:rPr>
                <a:t> </a:t>
              </a:r>
            </a:p>
          </p:txBody>
        </p:sp>
      </p:grpSp>
      <p:pic>
        <p:nvPicPr>
          <p:cNvPr id="17" name="Grafik 16">
            <a:extLst>
              <a:ext uri="{FF2B5EF4-FFF2-40B4-BE49-F238E27FC236}">
                <a16:creationId xmlns:a16="http://schemas.microsoft.com/office/drawing/2014/main" id="{51034A6F-AB29-0B35-4847-7995A95FBD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2252" y="4583996"/>
            <a:ext cx="1800000" cy="1800000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D28767C4-4404-9722-D905-86C7F89251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27360" y="4619456"/>
            <a:ext cx="1800000" cy="180000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B2F8678C-0BBA-5F59-4806-6CA7913F8240}"/>
              </a:ext>
            </a:extLst>
          </p:cNvPr>
          <p:cNvSpPr txBox="1"/>
          <p:nvPr/>
        </p:nvSpPr>
        <p:spPr>
          <a:xfrm>
            <a:off x="10800272" y="6596390"/>
            <a:ext cx="13917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>
                <a:latin typeface="Helvetica" pitchFamily="2" charset="0"/>
              </a:rPr>
              <a:t>KI-</a:t>
            </a:r>
            <a:r>
              <a:rPr lang="en-US" sz="1000" err="1">
                <a:latin typeface="Helvetica" pitchFamily="2" charset="0"/>
              </a:rPr>
              <a:t>Bildquelle</a:t>
            </a:r>
            <a:r>
              <a:rPr lang="en-US" sz="1000">
                <a:latin typeface="Helvetica" pitchFamily="2" charset="0"/>
              </a:rPr>
              <a:t>: Dall-E3</a:t>
            </a:r>
          </a:p>
        </p:txBody>
      </p:sp>
    </p:spTree>
    <p:extLst>
      <p:ext uri="{BB962C8B-B14F-4D97-AF65-F5344CB8AC3E}">
        <p14:creationId xmlns:p14="http://schemas.microsoft.com/office/powerpoint/2010/main" val="27926643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Beyond Civic 1">
      <a:dk1>
        <a:srgbClr val="000000"/>
      </a:dk1>
      <a:lt1>
        <a:srgbClr val="FFFFFF"/>
      </a:lt1>
      <a:dk2>
        <a:srgbClr val="000000"/>
      </a:dk2>
      <a:lt2>
        <a:srgbClr val="EAEEF1"/>
      </a:lt2>
      <a:accent1>
        <a:srgbClr val="E05579"/>
      </a:accent1>
      <a:accent2>
        <a:srgbClr val="00A195"/>
      </a:accent2>
      <a:accent3>
        <a:srgbClr val="665BCA"/>
      </a:accent3>
      <a:accent4>
        <a:srgbClr val="FE8742"/>
      </a:accent4>
      <a:accent5>
        <a:srgbClr val="8A8081"/>
      </a:accent5>
      <a:accent6>
        <a:srgbClr val="D3D236"/>
      </a:accent6>
      <a:hlink>
        <a:srgbClr val="C6C6C6"/>
      </a:hlink>
      <a:folHlink>
        <a:srgbClr val="86869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63AAA48E4C59B4AB198A0C749A6AE31" ma:contentTypeVersion="13" ma:contentTypeDescription="Ein neues Dokument erstellen." ma:contentTypeScope="" ma:versionID="f79bf18f144281ce2dd389a139a244f2">
  <xsd:schema xmlns:xsd="http://www.w3.org/2001/XMLSchema" xmlns:xs="http://www.w3.org/2001/XMLSchema" xmlns:p="http://schemas.microsoft.com/office/2006/metadata/properties" xmlns:ns2="474f1d4b-1f46-4bf2-8c4c-5cc702c20167" xmlns:ns3="27512cc7-220b-4582-81e4-7551d06d9984" targetNamespace="http://schemas.microsoft.com/office/2006/metadata/properties" ma:root="true" ma:fieldsID="e92946c6a4739f7bacd99af933beb571" ns2:_="" ns3:_="">
    <xsd:import namespace="474f1d4b-1f46-4bf2-8c4c-5cc702c20167"/>
    <xsd:import namespace="27512cc7-220b-4582-81e4-7551d06d998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4f1d4b-1f46-4bf2-8c4c-5cc702c201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Bildmarkierungen" ma:readOnly="false" ma:fieldId="{5cf76f15-5ced-4ddc-b409-7134ff3c332f}" ma:taxonomyMulti="true" ma:sspId="7ab80a8f-263d-48c6-a333-3f2ea4ebd17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512cc7-220b-4582-81e4-7551d06d9984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8d90b37f-1434-4509-aac3-39abb0ee3491}" ma:internalName="TaxCatchAll" ma:showField="CatchAllData" ma:web="27512cc7-220b-4582-81e4-7551d06d998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8A4670E-7DAF-42C8-9A5A-B805572796F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3948406-310A-4348-ADB9-13365DD6C7F7}">
  <ds:schemaRefs>
    <ds:schemaRef ds:uri="27512cc7-220b-4582-81e4-7551d06d9984"/>
    <ds:schemaRef ds:uri="474f1d4b-1f46-4bf2-8c4c-5cc702c2016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7</Slides>
  <Notes>5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>Hugo Total</dc:creator>
  <cp:keywords/>
  <dc:description/>
  <cp:revision>2</cp:revision>
  <cp:lastPrinted>2024-03-15T12:19:24Z</cp:lastPrinted>
  <dcterms:created xsi:type="dcterms:W3CDTF">2020-09-07T14:55:14Z</dcterms:created>
  <dcterms:modified xsi:type="dcterms:W3CDTF">2024-03-15T14:45:52Z</dcterms:modified>
  <cp:category/>
</cp:coreProperties>
</file>