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handoutMasterIdLst>
    <p:handoutMasterId r:id="rId10"/>
  </p:handoutMasterIdLst>
  <p:sldIdLst>
    <p:sldId id="384" r:id="rId5"/>
    <p:sldId id="385" r:id="rId6"/>
    <p:sldId id="387" r:id="rId7"/>
    <p:sldId id="388"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io Nawal BLV" initials="JNB" lastIdx="4" clrIdx="0">
    <p:extLst>
      <p:ext uri="{19B8F6BF-5375-455C-9EA6-DF929625EA0E}">
        <p15:presenceInfo xmlns:p15="http://schemas.microsoft.com/office/powerpoint/2012/main" userId="S-1-5-21-3993060671-4215906946-993041443-690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10C"/>
    <a:srgbClr val="00C1CA"/>
    <a:srgbClr val="000000"/>
    <a:srgbClr val="9FBCEE"/>
    <a:srgbClr val="5775CD"/>
    <a:srgbClr val="FFFFFF"/>
    <a:srgbClr val="FF0000"/>
    <a:srgbClr val="7F7F7F"/>
    <a:srgbClr val="FEBA24"/>
    <a:srgbClr val="FFB623"/>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740BA-FFBA-4C9C-A325-1BE2753F6254}" v="1" dt="2024-03-15T13:42:31.355"/>
    <p1510:client id="{E5958937-A89C-47DE-9627-7B994CB19C33}" v="1" dt="2024-03-15T13:41:36.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8" autoAdjust="0"/>
    <p:restoredTop sz="95859" autoAdjust="0"/>
  </p:normalViewPr>
  <p:slideViewPr>
    <p:cSldViewPr snapToGrid="0" showGuides="1">
      <p:cViewPr varScale="1">
        <p:scale>
          <a:sx n="111" d="100"/>
          <a:sy n="111" d="100"/>
        </p:scale>
        <p:origin x="522" y="9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2294"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chlotter" userId="5f73fd3b7d3c13e4" providerId="Windows Live" clId="Web-{B81740BA-FFBA-4C9C-A325-1BE2753F6254}"/>
    <pc:docChg chg="delSld">
      <pc:chgData name="Michael Schlotter" userId="5f73fd3b7d3c13e4" providerId="Windows Live" clId="Web-{B81740BA-FFBA-4C9C-A325-1BE2753F6254}" dt="2024-03-15T13:42:31.355" v="0"/>
      <pc:docMkLst>
        <pc:docMk/>
      </pc:docMkLst>
      <pc:sldChg chg="del">
        <pc:chgData name="Michael Schlotter" userId="5f73fd3b7d3c13e4" providerId="Windows Live" clId="Web-{B81740BA-FFBA-4C9C-A325-1BE2753F6254}" dt="2024-03-15T13:42:31.355" v="0"/>
        <pc:sldMkLst>
          <pc:docMk/>
          <pc:sldMk cId="1070073492" sldId="389"/>
        </pc:sldMkLst>
      </pc:sldChg>
    </pc:docChg>
  </pc:docChgLst>
  <pc:docChgLst>
    <pc:chgData name="Michael Schlotter" userId="5f73fd3b7d3c13e4" providerId="Windows Live" clId="Web-{E5958937-A89C-47DE-9627-7B994CB19C33}"/>
    <pc:docChg chg="modSld">
      <pc:chgData name="Michael Schlotter" userId="5f73fd3b7d3c13e4" providerId="Windows Live" clId="Web-{E5958937-A89C-47DE-9627-7B994CB19C33}" dt="2024-03-15T13:41:36.651" v="0"/>
      <pc:docMkLst>
        <pc:docMk/>
      </pc:docMkLst>
      <pc:sldChg chg="mod modShow">
        <pc:chgData name="Michael Schlotter" userId="5f73fd3b7d3c13e4" providerId="Windows Live" clId="Web-{E5958937-A89C-47DE-9627-7B994CB19C33}" dt="2024-03-15T13:41:36.651" v="0"/>
        <pc:sldMkLst>
          <pc:docMk/>
          <pc:sldMk cId="1070073492" sldId="389"/>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4-03-15T10:39:26.326" idx="2">
    <p:pos x="10" y="10"/>
    <p:text>remember Tim? Tim is a world traveler and he nevers travels without his pet.</p:text>
    <p:extLst>
      <p:ext uri="{C676402C-5697-4E1C-873F-D02D1690AC5C}">
        <p15:threadingInfo xmlns:p15="http://schemas.microsoft.com/office/powerpoint/2012/main" timeZoneBias="-60"/>
      </p:ext>
    </p:extLst>
  </p:cm>
  <p:cm authorId="1" dt="2024-03-15T10:42:35.232" idx="3">
    <p:pos x="10" y="146"/>
    <p:text>he has gone through different hustles to fly with his pet in different continents. And he is one amongst 16'000 people crossing boarders with pets in Switzerland. Before the hackathon, the only way to get data was the website and calling</p:text>
    <p:extLst>
      <p:ext uri="{C676402C-5697-4E1C-873F-D02D1690AC5C}">
        <p15:threadingInfo xmlns:p15="http://schemas.microsoft.com/office/powerpoint/2012/main" timeZoneBias="-60">
          <p15:parentCm authorId="1" idx="2"/>
        </p15:threadingInfo>
      </p:ext>
    </p:extLst>
  </p:cm>
  <p:cm authorId="1" dt="2024-03-15T10:45:09.232" idx="4">
    <p:pos x="10" y="282"/>
    <p:text>During his last travel through Switzerland he was amazed with the GREAT Pet travel check</p:text>
    <p:extLst>
      <p:ext uri="{C676402C-5697-4E1C-873F-D02D1690AC5C}">
        <p15:threadingInfo xmlns:p15="http://schemas.microsoft.com/office/powerpoint/2012/main" timeZoneBias="-60">
          <p15:parentCm authorId="1" idx="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50316E-2229-1D0D-DA60-A32FDBC9D9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a:extLst>
              <a:ext uri="{FF2B5EF4-FFF2-40B4-BE49-F238E27FC236}">
                <a16:creationId xmlns:a16="http://schemas.microsoft.com/office/drawing/2014/main" id="{96847103-D72B-1EED-4DE6-89C238990E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C4D121-97E7-4F32-85B8-6B8E640F1C0C}" type="datetimeFigureOut">
              <a:rPr lang="LID4096" smtClean="0"/>
              <a:t>03/15/2024</a:t>
            </a:fld>
            <a:endParaRPr lang="LID4096"/>
          </a:p>
        </p:txBody>
      </p:sp>
      <p:sp>
        <p:nvSpPr>
          <p:cNvPr id="4" name="Footer Placeholder 3">
            <a:extLst>
              <a:ext uri="{FF2B5EF4-FFF2-40B4-BE49-F238E27FC236}">
                <a16:creationId xmlns:a16="http://schemas.microsoft.com/office/drawing/2014/main" id="{F4CE2E97-FAB9-149E-C05B-5BD5867CBF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5" name="Slide Number Placeholder 4">
            <a:extLst>
              <a:ext uri="{FF2B5EF4-FFF2-40B4-BE49-F238E27FC236}">
                <a16:creationId xmlns:a16="http://schemas.microsoft.com/office/drawing/2014/main" id="{309F7047-87BA-A813-6BFA-E6011276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A6E3E9-8063-4B74-9E04-529D5FD52ABD}" type="slidenum">
              <a:rPr lang="LID4096" smtClean="0"/>
              <a:t>‹#›</a:t>
            </a:fld>
            <a:endParaRPr lang="LID4096"/>
          </a:p>
        </p:txBody>
      </p:sp>
    </p:spTree>
    <p:extLst>
      <p:ext uri="{BB962C8B-B14F-4D97-AF65-F5344CB8AC3E}">
        <p14:creationId xmlns:p14="http://schemas.microsoft.com/office/powerpoint/2010/main" val="459625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5179E-8B06-425B-9BBA-109A40CAB804}" type="datetimeFigureOut">
              <a:rPr lang="de-CH" smtClean="0"/>
              <a:t>15.03.2024</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201BB-E163-42EA-86F5-A10AE30F98E0}" type="slidenum">
              <a:rPr lang="de-CH" smtClean="0"/>
              <a:t>‹#›</a:t>
            </a:fld>
            <a:endParaRPr lang="de-CH"/>
          </a:p>
        </p:txBody>
      </p:sp>
    </p:spTree>
    <p:extLst>
      <p:ext uri="{BB962C8B-B14F-4D97-AF65-F5344CB8AC3E}">
        <p14:creationId xmlns:p14="http://schemas.microsoft.com/office/powerpoint/2010/main" val="225487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76D64-981B-3CE0-B1A9-F5AF4E232A00}"/>
              </a:ext>
            </a:extLst>
          </p:cNvPr>
          <p:cNvSpPr>
            <a:spLocks noGrp="1"/>
          </p:cNvSpPr>
          <p:nvPr>
            <p:ph type="title"/>
          </p:nvPr>
        </p:nvSpPr>
        <p:spPr>
          <a:xfrm>
            <a:off x="914400" y="407694"/>
            <a:ext cx="10366940" cy="540000"/>
          </a:xfrm>
          <a:prstGeom prst="rect">
            <a:avLst/>
          </a:prstGeom>
        </p:spPr>
        <p:txBody>
          <a:bodyPr/>
          <a:lstStyle/>
          <a:p>
            <a:r>
              <a:rPr lang="en-US"/>
              <a:t>Click to edit Master title style</a:t>
            </a:r>
            <a:endParaRPr lang="de-CH"/>
          </a:p>
        </p:txBody>
      </p:sp>
      <p:sp>
        <p:nvSpPr>
          <p:cNvPr id="3" name="Inhaltsplatzhalter 2">
            <a:extLst>
              <a:ext uri="{FF2B5EF4-FFF2-40B4-BE49-F238E27FC236}">
                <a16:creationId xmlns:a16="http://schemas.microsoft.com/office/drawing/2014/main" id="{9E462756-5ABD-715F-E6D1-E222EEB01ADF}"/>
              </a:ext>
            </a:extLst>
          </p:cNvPr>
          <p:cNvSpPr>
            <a:spLocks noGrp="1"/>
          </p:cNvSpPr>
          <p:nvPr>
            <p:ph idx="1"/>
          </p:nvPr>
        </p:nvSpPr>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pic>
        <p:nvPicPr>
          <p:cNvPr id="7" name="Grafik 6">
            <a:extLst>
              <a:ext uri="{FF2B5EF4-FFF2-40B4-BE49-F238E27FC236}">
                <a16:creationId xmlns:a16="http://schemas.microsoft.com/office/drawing/2014/main" id="{2361EF02-5428-C996-7DFD-D8362DDB3C0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058" y="461009"/>
            <a:ext cx="270034" cy="308611"/>
          </a:xfrm>
          <a:prstGeom prst="rect">
            <a:avLst/>
          </a:prstGeom>
        </p:spPr>
      </p:pic>
      <p:sp>
        <p:nvSpPr>
          <p:cNvPr id="8" name="Foliennummernplatzhalter 5">
            <a:extLst>
              <a:ext uri="{FF2B5EF4-FFF2-40B4-BE49-F238E27FC236}">
                <a16:creationId xmlns:a16="http://schemas.microsoft.com/office/drawing/2014/main" id="{CB34EDC4-1A25-E885-9D12-37C29F782358}"/>
              </a:ext>
            </a:extLst>
          </p:cNvPr>
          <p:cNvSpPr>
            <a:spLocks noGrp="1"/>
          </p:cNvSpPr>
          <p:nvPr>
            <p:ph type="sldNum" sz="quarter" idx="4"/>
          </p:nvPr>
        </p:nvSpPr>
        <p:spPr>
          <a:xfrm>
            <a:off x="11354267" y="407694"/>
            <a:ext cx="432000" cy="293532"/>
          </a:xfrm>
          <a:prstGeom prst="rect">
            <a:avLst/>
          </a:prstGeom>
        </p:spPr>
        <p:txBody>
          <a:bodyPr vert="horz" lIns="0" tIns="0" rIns="0" bIns="0" rtlCol="0" anchor="t" anchorCtr="0"/>
          <a:lstStyle>
            <a:lvl1pPr algn="r">
              <a:defRPr sz="1200">
                <a:solidFill>
                  <a:schemeClr val="accent5"/>
                </a:solidFill>
              </a:defRPr>
            </a:lvl1pPr>
          </a:lstStyle>
          <a:p>
            <a:fld id="{D7DA3D52-A450-4BE9-AC8B-C2E8C9024C36}" type="slidenum">
              <a:rPr lang="de-CH" smtClean="0"/>
              <a:pPr/>
              <a:t>‹#›</a:t>
            </a:fld>
            <a:endParaRPr lang="de-CH" dirty="0"/>
          </a:p>
        </p:txBody>
      </p:sp>
    </p:spTree>
    <p:extLst>
      <p:ext uri="{BB962C8B-B14F-4D97-AF65-F5344CB8AC3E}">
        <p14:creationId xmlns:p14="http://schemas.microsoft.com/office/powerpoint/2010/main" val="278169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F2833-28B7-4F6E-A751-FBB15FA353F7}"/>
              </a:ext>
            </a:extLst>
          </p:cNvPr>
          <p:cNvSpPr>
            <a:spLocks noGrp="1"/>
          </p:cNvSpPr>
          <p:nvPr>
            <p:ph type="title"/>
          </p:nvPr>
        </p:nvSpPr>
        <p:spPr>
          <a:xfrm>
            <a:off x="914400" y="407694"/>
            <a:ext cx="10366940" cy="540000"/>
          </a:xfrm>
          <a:prstGeom prst="rect">
            <a:avLst/>
          </a:prstGeom>
        </p:spPr>
        <p:txBody>
          <a:bodyPr/>
          <a:lstStyle/>
          <a:p>
            <a:r>
              <a:rPr lang="en-GB"/>
              <a:t>Click to edit Master title style</a:t>
            </a:r>
            <a:endParaRPr lang="en-CH"/>
          </a:p>
        </p:txBody>
      </p:sp>
      <p:sp>
        <p:nvSpPr>
          <p:cNvPr id="4" name="Slide Number Placeholder 3">
            <a:extLst>
              <a:ext uri="{FF2B5EF4-FFF2-40B4-BE49-F238E27FC236}">
                <a16:creationId xmlns:a16="http://schemas.microsoft.com/office/drawing/2014/main" id="{069261FB-CF93-4863-817E-F46D2BDDE50E}"/>
              </a:ext>
            </a:extLst>
          </p:cNvPr>
          <p:cNvSpPr>
            <a:spLocks noGrp="1"/>
          </p:cNvSpPr>
          <p:nvPr>
            <p:ph type="sldNum" sz="quarter" idx="11"/>
          </p:nvPr>
        </p:nvSpPr>
        <p:spPr/>
        <p:txBody>
          <a:bodyPr/>
          <a:lstStyle/>
          <a:p>
            <a:fld id="{D7DA3D52-A450-4BE9-AC8B-C2E8C9024C36}" type="slidenum">
              <a:rPr lang="de-CH" smtClean="0"/>
              <a:pPr/>
              <a:t>‹#›</a:t>
            </a:fld>
            <a:endParaRPr lang="de-CH" dirty="0"/>
          </a:p>
        </p:txBody>
      </p:sp>
      <p:sp>
        <p:nvSpPr>
          <p:cNvPr id="5" name="Oval 4">
            <a:extLst>
              <a:ext uri="{FF2B5EF4-FFF2-40B4-BE49-F238E27FC236}">
                <a16:creationId xmlns:a16="http://schemas.microsoft.com/office/drawing/2014/main" id="{E72E301A-56BE-4C7E-9D64-F7B68A087870}"/>
              </a:ext>
            </a:extLst>
          </p:cNvPr>
          <p:cNvSpPr/>
          <p:nvPr userDrawn="1"/>
        </p:nvSpPr>
        <p:spPr>
          <a:xfrm>
            <a:off x="811477" y="1525406"/>
            <a:ext cx="2481943" cy="24819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4800" dirty="0">
              <a:latin typeface="Arial Black" panose="020B0A04020102020204" pitchFamily="34" charset="0"/>
            </a:endParaRPr>
          </a:p>
        </p:txBody>
      </p:sp>
      <p:sp>
        <p:nvSpPr>
          <p:cNvPr id="6" name="Text Placeholder 32">
            <a:extLst>
              <a:ext uri="{FF2B5EF4-FFF2-40B4-BE49-F238E27FC236}">
                <a16:creationId xmlns:a16="http://schemas.microsoft.com/office/drawing/2014/main" id="{46F528CD-9B02-4DB8-965F-371D3B3ACDFC}"/>
              </a:ext>
            </a:extLst>
          </p:cNvPr>
          <p:cNvSpPr>
            <a:spLocks noGrp="1"/>
          </p:cNvSpPr>
          <p:nvPr>
            <p:ph type="body" sz="quarter" idx="16" hasCustomPrompt="1"/>
          </p:nvPr>
        </p:nvSpPr>
        <p:spPr>
          <a:xfrm>
            <a:off x="795865" y="2309668"/>
            <a:ext cx="2481944" cy="830262"/>
          </a:xfrm>
        </p:spPr>
        <p:txBody>
          <a:bodyPr>
            <a:noAutofit/>
          </a:bodyPr>
          <a:lstStyle>
            <a:lvl1pPr marL="0" indent="0" algn="ctr">
              <a:buNone/>
              <a:defRPr sz="6000">
                <a:solidFill>
                  <a:schemeClr val="bg1"/>
                </a:solidFill>
                <a:latin typeface="Arial Black" panose="020B0A04020102020204" pitchFamily="34" charset="0"/>
              </a:defRPr>
            </a:lvl1pPr>
          </a:lstStyle>
          <a:p>
            <a:pPr lvl="0"/>
            <a:r>
              <a:rPr lang="en-GB" dirty="0"/>
              <a:t>Stat.</a:t>
            </a:r>
          </a:p>
        </p:txBody>
      </p:sp>
      <p:sp>
        <p:nvSpPr>
          <p:cNvPr id="7" name="Text Placeholder 34">
            <a:extLst>
              <a:ext uri="{FF2B5EF4-FFF2-40B4-BE49-F238E27FC236}">
                <a16:creationId xmlns:a16="http://schemas.microsoft.com/office/drawing/2014/main" id="{B614F154-637C-4301-83E1-02CB8538EE15}"/>
              </a:ext>
            </a:extLst>
          </p:cNvPr>
          <p:cNvSpPr>
            <a:spLocks noGrp="1"/>
          </p:cNvSpPr>
          <p:nvPr>
            <p:ph type="body" sz="quarter" idx="17"/>
          </p:nvPr>
        </p:nvSpPr>
        <p:spPr>
          <a:xfrm>
            <a:off x="811477" y="4139872"/>
            <a:ext cx="2466332" cy="1515582"/>
          </a:xfrm>
        </p:spPr>
        <p:txBody>
          <a:bodyPr>
            <a:normAutofit/>
          </a:bodyPr>
          <a:lstStyle>
            <a:lvl1pPr marL="0" indent="0" algn="ctr">
              <a:buNone/>
              <a:defRPr sz="1800" b="1"/>
            </a:lvl1pPr>
            <a:lvl2pPr marL="306000" indent="0">
              <a:buNone/>
              <a:defRPr/>
            </a:lvl2pPr>
          </a:lstStyle>
          <a:p>
            <a:pPr lvl="0"/>
            <a:r>
              <a:rPr lang="en-GB" dirty="0"/>
              <a:t>Click to edit Master text styles</a:t>
            </a:r>
          </a:p>
        </p:txBody>
      </p:sp>
      <p:sp>
        <p:nvSpPr>
          <p:cNvPr id="17" name="Content Placeholder 7">
            <a:extLst>
              <a:ext uri="{FF2B5EF4-FFF2-40B4-BE49-F238E27FC236}">
                <a16:creationId xmlns:a16="http://schemas.microsoft.com/office/drawing/2014/main" id="{25A64042-65B8-4C65-89FF-73E006B38070}"/>
              </a:ext>
            </a:extLst>
          </p:cNvPr>
          <p:cNvSpPr>
            <a:spLocks noGrp="1"/>
          </p:cNvSpPr>
          <p:nvPr>
            <p:ph sz="quarter" idx="15" hasCustomPrompt="1"/>
          </p:nvPr>
        </p:nvSpPr>
        <p:spPr>
          <a:xfrm>
            <a:off x="911225" y="854296"/>
            <a:ext cx="10366940" cy="44132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aseline="0">
                <a:solidFill>
                  <a:srgbClr val="FF0000"/>
                </a:solidFill>
              </a:defRPr>
            </a:lvl1pPr>
            <a:lvl2pPr marL="306000" indent="0">
              <a:buNone/>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title style</a:t>
            </a:r>
            <a:endParaRPr lang="en-CH" dirty="0"/>
          </a:p>
        </p:txBody>
      </p:sp>
      <p:pic>
        <p:nvPicPr>
          <p:cNvPr id="18" name="Grafik 6">
            <a:extLst>
              <a:ext uri="{FF2B5EF4-FFF2-40B4-BE49-F238E27FC236}">
                <a16:creationId xmlns:a16="http://schemas.microsoft.com/office/drawing/2014/main" id="{26DE2DE9-7616-495F-B604-4CC793024D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058" y="461009"/>
            <a:ext cx="270034" cy="308611"/>
          </a:xfrm>
          <a:prstGeom prst="rect">
            <a:avLst/>
          </a:prstGeom>
        </p:spPr>
      </p:pic>
    </p:spTree>
    <p:extLst>
      <p:ext uri="{BB962C8B-B14F-4D97-AF65-F5344CB8AC3E}">
        <p14:creationId xmlns:p14="http://schemas.microsoft.com/office/powerpoint/2010/main" val="287549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anim calcmode="lin" valueType="num">
                                      <p:cBhvr>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anim calcmode="lin" valueType="num">
                                      <p:cBhvr>
                                        <p:cTn id="2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42"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anim calcmode="lin" valueType="num">
                      <p:cBhvr>
                        <p:cTn dur="500" fill="hold"/>
                        <p:tgtEl>
                          <p:spTgt spid="7"/>
                        </p:tgtEl>
                        <p:attrNameLst>
                          <p:attrName>ppt_x</p:attrName>
                        </p:attrNameLst>
                      </p:cBhvr>
                      <p:tavLst>
                        <p:tav tm="0">
                          <p:val>
                            <p:strVal val="#ppt_x"/>
                          </p:val>
                        </p:tav>
                        <p:tav tm="100000">
                          <p:val>
                            <p:strVal val="#ppt_x"/>
                          </p:val>
                        </p:tav>
                      </p:tavLst>
                    </p:anim>
                    <p:anim calcmode="lin" valueType="num">
                      <p:cBhvr>
                        <p:cTn dur="500" fill="hold"/>
                        <p:tgtEl>
                          <p:spTgt spid="7"/>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klein)">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76D64-981B-3CE0-B1A9-F5AF4E232A00}"/>
              </a:ext>
            </a:extLst>
          </p:cNvPr>
          <p:cNvSpPr>
            <a:spLocks noGrp="1"/>
          </p:cNvSpPr>
          <p:nvPr>
            <p:ph type="title"/>
          </p:nvPr>
        </p:nvSpPr>
        <p:spPr>
          <a:xfrm>
            <a:off x="914400" y="407694"/>
            <a:ext cx="10366940" cy="540000"/>
          </a:xfrm>
          <a:prstGeom prst="rect">
            <a:avLst/>
          </a:prstGeom>
        </p:spPr>
        <p:txBody>
          <a:bodyPr/>
          <a:lstStyle/>
          <a:p>
            <a:r>
              <a:rPr lang="en-US"/>
              <a:t>Click to edit Master title style</a:t>
            </a:r>
            <a:endParaRPr lang="de-CH"/>
          </a:p>
        </p:txBody>
      </p:sp>
      <p:sp>
        <p:nvSpPr>
          <p:cNvPr id="3" name="Inhaltsplatzhalter 2">
            <a:extLst>
              <a:ext uri="{FF2B5EF4-FFF2-40B4-BE49-F238E27FC236}">
                <a16:creationId xmlns:a16="http://schemas.microsoft.com/office/drawing/2014/main" id="{9E462756-5ABD-715F-E6D1-E222EEB01ADF}"/>
              </a:ext>
            </a:extLst>
          </p:cNvPr>
          <p:cNvSpPr>
            <a:spLocks noGrp="1"/>
          </p:cNvSpPr>
          <p:nvPr>
            <p:ph idx="1"/>
          </p:nvPr>
        </p:nvSpPr>
        <p:spPr>
          <a:xfrm>
            <a:off x="911225" y="1476000"/>
            <a:ext cx="10370115" cy="4922519"/>
          </a:xfrm>
        </p:spPr>
        <p:txBody>
          <a:bodyPr>
            <a:normAutofit/>
          </a:bodyPr>
          <a:lstStyle>
            <a:lvl1pPr>
              <a:defRPr sz="2000"/>
            </a:lvl1pPr>
            <a:lvl2pPr>
              <a:defRPr sz="1900"/>
            </a:lvl2pPr>
            <a:lvl3pPr>
              <a:defRPr sz="1800"/>
            </a:lvl3pPr>
            <a:lvl4pPr>
              <a:defRPr sz="17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5" name="Fußzeilenplatzhalter 4">
            <a:extLst>
              <a:ext uri="{FF2B5EF4-FFF2-40B4-BE49-F238E27FC236}">
                <a16:creationId xmlns:a16="http://schemas.microsoft.com/office/drawing/2014/main" id="{61220403-A7E5-9CF9-9EA9-9C5739061588}"/>
              </a:ext>
            </a:extLst>
          </p:cNvPr>
          <p:cNvSpPr>
            <a:spLocks noGrp="1"/>
          </p:cNvSpPr>
          <p:nvPr>
            <p:ph type="ftr" sz="quarter" idx="11"/>
          </p:nvPr>
        </p:nvSpPr>
        <p:spPr>
          <a:xfrm>
            <a:off x="458153" y="6549389"/>
            <a:ext cx="10822622" cy="215350"/>
          </a:xfrm>
          <a:prstGeom prst="rect">
            <a:avLst/>
          </a:prstGeom>
        </p:spPr>
        <p:txBody>
          <a:bodyPr/>
          <a:lstStyle/>
          <a:p>
            <a:r>
              <a:rPr lang="de-CH"/>
              <a:t>Haupttitel Präsentation, 01.01.2023</a:t>
            </a:r>
          </a:p>
        </p:txBody>
      </p:sp>
      <p:sp>
        <p:nvSpPr>
          <p:cNvPr id="6" name="Foliennummernplatzhalter 5">
            <a:extLst>
              <a:ext uri="{FF2B5EF4-FFF2-40B4-BE49-F238E27FC236}">
                <a16:creationId xmlns:a16="http://schemas.microsoft.com/office/drawing/2014/main" id="{C8C60E02-5B1A-ED2D-AE42-99315469F0F9}"/>
              </a:ext>
            </a:extLst>
          </p:cNvPr>
          <p:cNvSpPr>
            <a:spLocks noGrp="1"/>
          </p:cNvSpPr>
          <p:nvPr>
            <p:ph type="sldNum" sz="quarter" idx="12"/>
          </p:nvPr>
        </p:nvSpPr>
        <p:spPr/>
        <p:txBody>
          <a:bodyPr/>
          <a:lstStyle/>
          <a:p>
            <a:fld id="{D7DA3D52-A450-4BE9-AC8B-C2E8C9024C36}" type="slidenum">
              <a:rPr lang="de-CH" smtClean="0"/>
              <a:t>‹#›</a:t>
            </a:fld>
            <a:endParaRPr lang="de-CH"/>
          </a:p>
        </p:txBody>
      </p:sp>
      <p:pic>
        <p:nvPicPr>
          <p:cNvPr id="7" name="Grafik 6">
            <a:extLst>
              <a:ext uri="{FF2B5EF4-FFF2-40B4-BE49-F238E27FC236}">
                <a16:creationId xmlns:a16="http://schemas.microsoft.com/office/drawing/2014/main" id="{2361EF02-5428-C996-7DFD-D8362DDB3C0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058" y="461009"/>
            <a:ext cx="270034" cy="308611"/>
          </a:xfrm>
          <a:prstGeom prst="rect">
            <a:avLst/>
          </a:prstGeom>
        </p:spPr>
      </p:pic>
    </p:spTree>
    <p:extLst>
      <p:ext uri="{BB962C8B-B14F-4D97-AF65-F5344CB8AC3E}">
        <p14:creationId xmlns:p14="http://schemas.microsoft.com/office/powerpoint/2010/main" val="1605930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43A397D-41E6-B30D-ED70-35F37F0AFC99}"/>
              </a:ext>
            </a:extLst>
          </p:cNvPr>
          <p:cNvSpPr>
            <a:spLocks noGrp="1"/>
          </p:cNvSpPr>
          <p:nvPr>
            <p:ph type="title"/>
          </p:nvPr>
        </p:nvSpPr>
        <p:spPr>
          <a:xfrm>
            <a:off x="914400" y="407694"/>
            <a:ext cx="10366940" cy="540000"/>
          </a:xfrm>
          <a:prstGeom prst="rect">
            <a:avLst/>
          </a:prstGeom>
        </p:spPr>
        <p:txBody>
          <a:bodyPr vert="horz" lIns="0" tIns="0" rIns="0" bIns="0" rtlCol="0" anchor="t" anchorCtr="0">
            <a:no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7F1C782C-9B95-4098-452A-BC992CE37B3D}"/>
              </a:ext>
            </a:extLst>
          </p:cNvPr>
          <p:cNvSpPr>
            <a:spLocks noGrp="1"/>
          </p:cNvSpPr>
          <p:nvPr>
            <p:ph type="body" idx="1"/>
          </p:nvPr>
        </p:nvSpPr>
        <p:spPr>
          <a:xfrm>
            <a:off x="914400" y="1476000"/>
            <a:ext cx="10366940" cy="4922519"/>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oliennummernplatzhalter 5">
            <a:extLst>
              <a:ext uri="{FF2B5EF4-FFF2-40B4-BE49-F238E27FC236}">
                <a16:creationId xmlns:a16="http://schemas.microsoft.com/office/drawing/2014/main" id="{38F3A7AE-0F2E-6794-482C-B37C23C11652}"/>
              </a:ext>
            </a:extLst>
          </p:cNvPr>
          <p:cNvSpPr>
            <a:spLocks noGrp="1"/>
          </p:cNvSpPr>
          <p:nvPr>
            <p:ph type="sldNum" sz="quarter" idx="4"/>
          </p:nvPr>
        </p:nvSpPr>
        <p:spPr>
          <a:xfrm>
            <a:off x="11354267" y="407694"/>
            <a:ext cx="432000" cy="293532"/>
          </a:xfrm>
          <a:prstGeom prst="rect">
            <a:avLst/>
          </a:prstGeom>
        </p:spPr>
        <p:txBody>
          <a:bodyPr vert="horz" lIns="0" tIns="0" rIns="0" bIns="0" rtlCol="0" anchor="t" anchorCtr="0"/>
          <a:lstStyle>
            <a:lvl1pPr algn="r">
              <a:defRPr sz="1200">
                <a:solidFill>
                  <a:schemeClr val="accent5"/>
                </a:solidFill>
              </a:defRPr>
            </a:lvl1pPr>
          </a:lstStyle>
          <a:p>
            <a:fld id="{D7DA3D52-A450-4BE9-AC8B-C2E8C9024C36}" type="slidenum">
              <a:rPr lang="de-CH" smtClean="0"/>
              <a:pPr/>
              <a:t>‹#›</a:t>
            </a:fld>
            <a:endParaRPr lang="de-CH" dirty="0"/>
          </a:p>
        </p:txBody>
      </p:sp>
      <p:pic>
        <p:nvPicPr>
          <p:cNvPr id="8" name="Grafik 6">
            <a:extLst>
              <a:ext uri="{FF2B5EF4-FFF2-40B4-BE49-F238E27FC236}">
                <a16:creationId xmlns:a16="http://schemas.microsoft.com/office/drawing/2014/main" id="{F25E88C1-7CE6-60EC-834B-833C8D1FDF2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0058" y="461009"/>
            <a:ext cx="270034" cy="308611"/>
          </a:xfrm>
          <a:prstGeom prst="rect">
            <a:avLst/>
          </a:prstGeom>
        </p:spPr>
      </p:pic>
    </p:spTree>
    <p:extLst>
      <p:ext uri="{BB962C8B-B14F-4D97-AF65-F5344CB8AC3E}">
        <p14:creationId xmlns:p14="http://schemas.microsoft.com/office/powerpoint/2010/main" val="3826015539"/>
      </p:ext>
    </p:extLst>
  </p:cSld>
  <p:clrMap bg1="lt1" tx1="dk1" bg2="lt2" tx2="dk2" accent1="accent1" accent2="accent2" accent3="accent3" accent4="accent4" accent5="accent5" accent6="accent6" hlink="hlink" folHlink="folHlink"/>
  <p:sldLayoutIdLst>
    <p:sldLayoutId id="2147483650" r:id="rId1"/>
    <p:sldLayoutId id="2147483673" r:id="rId2"/>
    <p:sldLayoutId id="2147483665" r:id="rId3"/>
  </p:sldLayoutIdLst>
  <p:hf hdr="0" dt="0"/>
  <p:txStyles>
    <p:titleStyle>
      <a:lvl1pPr algn="l" defTabSz="914400" rtl="0" eaLnBrk="1" latinLnBrk="0" hangingPunct="1">
        <a:lnSpc>
          <a:spcPct val="100000"/>
        </a:lnSpc>
        <a:spcBef>
          <a:spcPct val="0"/>
        </a:spcBef>
        <a:buNone/>
        <a:defRPr sz="2600" b="1" kern="1200">
          <a:solidFill>
            <a:schemeClr val="tx1"/>
          </a:solidFill>
          <a:latin typeface="+mj-lt"/>
          <a:ea typeface="+mj-ea"/>
          <a:cs typeface="+mj-cs"/>
        </a:defRPr>
      </a:lvl1pPr>
    </p:titleStyle>
    <p:bodyStyle>
      <a:lvl1pPr marL="306000" indent="-306000" algn="l" defTabSz="914400" rtl="0" eaLnBrk="1" latinLnBrk="0" hangingPunct="1">
        <a:lnSpc>
          <a:spcPct val="100000"/>
        </a:lnSpc>
        <a:spcBef>
          <a:spcPts val="1000"/>
        </a:spcBef>
        <a:buFont typeface="Arial" panose="020B0604020202020204" pitchFamily="34" charset="0"/>
        <a:buChar char="•"/>
        <a:defRPr sz="2600" kern="1200">
          <a:solidFill>
            <a:schemeClr val="tx1"/>
          </a:solidFill>
          <a:latin typeface="+mn-lt"/>
          <a:ea typeface="+mn-ea"/>
          <a:cs typeface="+mn-cs"/>
        </a:defRPr>
      </a:lvl1pPr>
      <a:lvl2pPr marL="612000" indent="-306000" algn="l" defTabSz="914400" rtl="0" eaLnBrk="1" latinLnBrk="0" hangingPunct="1">
        <a:lnSpc>
          <a:spcPct val="100000"/>
        </a:lnSpc>
        <a:spcBef>
          <a:spcPts val="1000"/>
        </a:spcBef>
        <a:buFont typeface="Arial" panose="020B0604020202020204" pitchFamily="34" charset="0"/>
        <a:buChar char="◦"/>
        <a:defRPr sz="2500" kern="1200">
          <a:solidFill>
            <a:schemeClr val="tx1"/>
          </a:solidFill>
          <a:latin typeface="+mn-lt"/>
          <a:ea typeface="+mn-ea"/>
          <a:cs typeface="+mn-cs"/>
        </a:defRPr>
      </a:lvl2pPr>
      <a:lvl3pPr marL="918000" indent="-3060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3pPr>
      <a:lvl4pPr marL="1224000" indent="-306000" algn="l" defTabSz="914400" rtl="0" eaLnBrk="1" latinLnBrk="0" hangingPunct="1">
        <a:lnSpc>
          <a:spcPct val="100000"/>
        </a:lnSpc>
        <a:spcBef>
          <a:spcPts val="1000"/>
        </a:spcBef>
        <a:buSzPct val="105000"/>
        <a:buFont typeface="Arial" panose="020B0604020202020204" pitchFamily="34" charset="0"/>
        <a:buChar char="◦"/>
        <a:defRPr sz="2300" kern="1200">
          <a:solidFill>
            <a:schemeClr val="tx1"/>
          </a:solidFill>
          <a:latin typeface="+mn-lt"/>
          <a:ea typeface="+mn-ea"/>
          <a:cs typeface="+mn-cs"/>
        </a:defRPr>
      </a:lvl4pPr>
      <a:lvl5pPr marL="1530000" indent="-288000" algn="l" defTabSz="914400" rtl="0" eaLnBrk="1" latinLnBrk="0" hangingPunct="1">
        <a:lnSpc>
          <a:spcPct val="100000"/>
        </a:lnSpc>
        <a:spcBef>
          <a:spcPts val="10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pos="2064" userDrawn="1">
          <p15:clr>
            <a:srgbClr val="F26B43"/>
          </p15:clr>
        </p15:guide>
        <p15:guide id="6" pos="2258" userDrawn="1">
          <p15:clr>
            <a:srgbClr val="F26B43"/>
          </p15:clr>
        </p15:guide>
        <p15:guide id="7" pos="3739" userDrawn="1">
          <p15:clr>
            <a:srgbClr val="F26B43"/>
          </p15:clr>
        </p15:guide>
        <p15:guide id="8" pos="3936" userDrawn="1">
          <p15:clr>
            <a:srgbClr val="F26B43"/>
          </p15:clr>
        </p15:guide>
        <p15:guide id="9" pos="5225" userDrawn="1">
          <p15:clr>
            <a:srgbClr val="F26B43"/>
          </p15:clr>
        </p15:guide>
        <p15:guide id="10" pos="5422" userDrawn="1">
          <p15:clr>
            <a:srgbClr val="F26B43"/>
          </p15:clr>
        </p15:guide>
        <p15:guide id="11" pos="56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ideo" Target="https://www.youtube.com/embed/wE8s993ZV-8?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A8333AA-A887-4CB9-A7D8-B2FCB7150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533" y="1399690"/>
            <a:ext cx="9982200" cy="4697506"/>
          </a:xfrm>
          <a:prstGeom prst="rect">
            <a:avLst/>
          </a:prstGeom>
        </p:spPr>
      </p:pic>
      <p:sp>
        <p:nvSpPr>
          <p:cNvPr id="10" name="ZoneTexte 9">
            <a:extLst>
              <a:ext uri="{FF2B5EF4-FFF2-40B4-BE49-F238E27FC236}">
                <a16:creationId xmlns:a16="http://schemas.microsoft.com/office/drawing/2014/main" id="{62A95349-E100-457D-9C81-5E7B8EE8F389}"/>
              </a:ext>
            </a:extLst>
          </p:cNvPr>
          <p:cNvSpPr txBox="1"/>
          <p:nvPr/>
        </p:nvSpPr>
        <p:spPr>
          <a:xfrm>
            <a:off x="1909233" y="599427"/>
            <a:ext cx="8373533" cy="646331"/>
          </a:xfrm>
          <a:prstGeom prst="rect">
            <a:avLst/>
          </a:prstGeom>
          <a:noFill/>
        </p:spPr>
        <p:txBody>
          <a:bodyPr wrap="square">
            <a:spAutoFit/>
          </a:bodyPr>
          <a:lstStyle/>
          <a:p>
            <a:r>
              <a:rPr lang="en-US" sz="3600" b="1" i="0" dirty="0">
                <a:solidFill>
                  <a:srgbClr val="000000"/>
                </a:solidFill>
                <a:effectLst/>
                <a:highlight>
                  <a:srgbClr val="FFFFFF"/>
                </a:highlight>
                <a:latin typeface="Open Sans"/>
              </a:rPr>
              <a:t>Across the border with a dog or cat</a:t>
            </a:r>
            <a:endParaRPr lang="fr-CH" sz="3600" dirty="0">
              <a:highlight>
                <a:srgbClr val="FFFFFF"/>
              </a:highlight>
            </a:endParaRPr>
          </a:p>
        </p:txBody>
      </p:sp>
      <p:sp>
        <p:nvSpPr>
          <p:cNvPr id="2" name="Rectangle 1">
            <a:extLst>
              <a:ext uri="{FF2B5EF4-FFF2-40B4-BE49-F238E27FC236}">
                <a16:creationId xmlns:a16="http://schemas.microsoft.com/office/drawing/2014/main" id="{0FBC9962-70A4-41AC-9A01-586B0C44BE68}"/>
              </a:ext>
            </a:extLst>
          </p:cNvPr>
          <p:cNvSpPr/>
          <p:nvPr/>
        </p:nvSpPr>
        <p:spPr>
          <a:xfrm>
            <a:off x="279400" y="297253"/>
            <a:ext cx="1193800" cy="9388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H"/>
          </a:p>
        </p:txBody>
      </p:sp>
    </p:spTree>
    <p:extLst>
      <p:ext uri="{BB962C8B-B14F-4D97-AF65-F5344CB8AC3E}">
        <p14:creationId xmlns:p14="http://schemas.microsoft.com/office/powerpoint/2010/main" val="4090598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50DF8A-F71B-4CE1-8006-F7C3B1483477}"/>
              </a:ext>
            </a:extLst>
          </p:cNvPr>
          <p:cNvSpPr/>
          <p:nvPr/>
        </p:nvSpPr>
        <p:spPr>
          <a:xfrm>
            <a:off x="279400" y="297253"/>
            <a:ext cx="1193800" cy="9388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CH"/>
          </a:p>
        </p:txBody>
      </p:sp>
      <p:grpSp>
        <p:nvGrpSpPr>
          <p:cNvPr id="18" name="Groupe 17">
            <a:extLst>
              <a:ext uri="{FF2B5EF4-FFF2-40B4-BE49-F238E27FC236}">
                <a16:creationId xmlns:a16="http://schemas.microsoft.com/office/drawing/2014/main" id="{D697E59F-0A80-4A35-9FD3-8931C2858400}"/>
              </a:ext>
            </a:extLst>
          </p:cNvPr>
          <p:cNvGrpSpPr/>
          <p:nvPr/>
        </p:nvGrpSpPr>
        <p:grpSpPr>
          <a:xfrm>
            <a:off x="1205049" y="391887"/>
            <a:ext cx="9941923" cy="6466113"/>
            <a:chOff x="952500" y="984068"/>
            <a:chExt cx="8810897" cy="5873931"/>
          </a:xfrm>
        </p:grpSpPr>
        <p:pic>
          <p:nvPicPr>
            <p:cNvPr id="7" name="Image 6">
              <a:extLst>
                <a:ext uri="{FF2B5EF4-FFF2-40B4-BE49-F238E27FC236}">
                  <a16:creationId xmlns:a16="http://schemas.microsoft.com/office/drawing/2014/main" id="{23C9D2AE-B148-4296-97EA-BC4F9196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984068"/>
              <a:ext cx="8810897" cy="5873931"/>
            </a:xfrm>
            <a:prstGeom prst="rect">
              <a:avLst/>
            </a:prstGeom>
          </p:spPr>
        </p:pic>
        <p:sp>
          <p:nvSpPr>
            <p:cNvPr id="14" name="ZoneTexte 13">
              <a:extLst>
                <a:ext uri="{FF2B5EF4-FFF2-40B4-BE49-F238E27FC236}">
                  <a16:creationId xmlns:a16="http://schemas.microsoft.com/office/drawing/2014/main" id="{B3AA9726-79AC-4476-8F81-4C902DF5B9A3}"/>
                </a:ext>
              </a:extLst>
            </p:cNvPr>
            <p:cNvSpPr txBox="1"/>
            <p:nvPr/>
          </p:nvSpPr>
          <p:spPr>
            <a:xfrm rot="21087215">
              <a:off x="7410994" y="1584960"/>
              <a:ext cx="1043876" cy="369332"/>
            </a:xfrm>
            <a:prstGeom prst="rect">
              <a:avLst/>
            </a:prstGeom>
            <a:noFill/>
          </p:spPr>
          <p:txBody>
            <a:bodyPr wrap="none" rtlCol="0">
              <a:spAutoFit/>
            </a:bodyPr>
            <a:lstStyle/>
            <a:p>
              <a:r>
                <a:rPr lang="fr-CH" b="1" spc="200" dirty="0">
                  <a:solidFill>
                    <a:schemeClr val="bg1"/>
                  </a:solidFill>
                </a:rPr>
                <a:t>Zürich</a:t>
              </a:r>
            </a:p>
          </p:txBody>
        </p:sp>
      </p:grpSp>
      <p:grpSp>
        <p:nvGrpSpPr>
          <p:cNvPr id="22" name="Groupe 21">
            <a:extLst>
              <a:ext uri="{FF2B5EF4-FFF2-40B4-BE49-F238E27FC236}">
                <a16:creationId xmlns:a16="http://schemas.microsoft.com/office/drawing/2014/main" id="{C2C644EB-21AD-42BD-B73E-DC8A544D595E}"/>
              </a:ext>
            </a:extLst>
          </p:cNvPr>
          <p:cNvGrpSpPr/>
          <p:nvPr/>
        </p:nvGrpSpPr>
        <p:grpSpPr>
          <a:xfrm rot="21047290">
            <a:off x="8182965" y="1013014"/>
            <a:ext cx="1795270" cy="434696"/>
            <a:chOff x="8468928" y="357952"/>
            <a:chExt cx="1795270" cy="434696"/>
          </a:xfrm>
        </p:grpSpPr>
        <p:sp>
          <p:nvSpPr>
            <p:cNvPr id="19" name="Rectangle 18">
              <a:extLst>
                <a:ext uri="{FF2B5EF4-FFF2-40B4-BE49-F238E27FC236}">
                  <a16:creationId xmlns:a16="http://schemas.microsoft.com/office/drawing/2014/main" id="{0A56FDDC-5B73-429B-938E-1895AEA9656E}"/>
                </a:ext>
              </a:extLst>
            </p:cNvPr>
            <p:cNvSpPr/>
            <p:nvPr/>
          </p:nvSpPr>
          <p:spPr>
            <a:xfrm>
              <a:off x="8468928" y="369643"/>
              <a:ext cx="111135" cy="423005"/>
            </a:xfrm>
            <a:prstGeom prst="rect">
              <a:avLst/>
            </a:prstGeom>
            <a:solidFill>
              <a:srgbClr val="00C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Flèche : pentagone 19">
              <a:extLst>
                <a:ext uri="{FF2B5EF4-FFF2-40B4-BE49-F238E27FC236}">
                  <a16:creationId xmlns:a16="http://schemas.microsoft.com/office/drawing/2014/main" id="{2EFC6DF8-A9E0-42E8-82A4-B82D4F4C280F}"/>
                </a:ext>
              </a:extLst>
            </p:cNvPr>
            <p:cNvSpPr/>
            <p:nvPr/>
          </p:nvSpPr>
          <p:spPr>
            <a:xfrm>
              <a:off x="8580063" y="370112"/>
              <a:ext cx="1684135" cy="422069"/>
            </a:xfrm>
            <a:prstGeom prst="homePlat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pc="300" dirty="0"/>
            </a:p>
          </p:txBody>
        </p:sp>
        <p:sp>
          <p:nvSpPr>
            <p:cNvPr id="21" name="ZoneTexte 20">
              <a:extLst>
                <a:ext uri="{FF2B5EF4-FFF2-40B4-BE49-F238E27FC236}">
                  <a16:creationId xmlns:a16="http://schemas.microsoft.com/office/drawing/2014/main" id="{16F7E745-4CBB-431F-B740-FDF7BA6ADC4E}"/>
                </a:ext>
              </a:extLst>
            </p:cNvPr>
            <p:cNvSpPr txBox="1"/>
            <p:nvPr/>
          </p:nvSpPr>
          <p:spPr>
            <a:xfrm rot="21594541">
              <a:off x="8785269" y="357952"/>
              <a:ext cx="1128835" cy="430887"/>
            </a:xfrm>
            <a:prstGeom prst="rect">
              <a:avLst/>
            </a:prstGeom>
            <a:noFill/>
          </p:spPr>
          <p:txBody>
            <a:bodyPr wrap="none" rtlCol="0">
              <a:spAutoFit/>
            </a:bodyPr>
            <a:lstStyle/>
            <a:p>
              <a:r>
                <a:rPr lang="fr-CH" sz="2200" b="1" spc="80" dirty="0">
                  <a:solidFill>
                    <a:schemeClr val="bg1"/>
                  </a:solidFill>
                  <a:latin typeface="H"/>
                </a:rPr>
                <a:t>Geneva</a:t>
              </a:r>
            </a:p>
          </p:txBody>
        </p:sp>
      </p:grpSp>
    </p:spTree>
    <p:extLst>
      <p:ext uri="{BB962C8B-B14F-4D97-AF65-F5344CB8AC3E}">
        <p14:creationId xmlns:p14="http://schemas.microsoft.com/office/powerpoint/2010/main" val="198740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3F25EE-0DE6-4B5C-AC38-BCFFE235544F}"/>
              </a:ext>
            </a:extLst>
          </p:cNvPr>
          <p:cNvSpPr>
            <a:spLocks noGrp="1"/>
          </p:cNvSpPr>
          <p:nvPr>
            <p:ph type="title"/>
          </p:nvPr>
        </p:nvSpPr>
        <p:spPr/>
        <p:txBody>
          <a:bodyPr/>
          <a:lstStyle/>
          <a:p>
            <a:endParaRPr lang="fr-CH"/>
          </a:p>
        </p:txBody>
      </p:sp>
      <p:pic>
        <p:nvPicPr>
          <p:cNvPr id="4" name="Online Media 3" title="The kitten approaching the daddy cat to play with him was so cute.">
            <a:hlinkClick r:id="" action="ppaction://media"/>
            <a:extLst>
              <a:ext uri="{FF2B5EF4-FFF2-40B4-BE49-F238E27FC236}">
                <a16:creationId xmlns:a16="http://schemas.microsoft.com/office/drawing/2014/main" id="{5DD5DA12-30F8-DD57-767A-6CE9B503F850}"/>
              </a:ext>
            </a:extLst>
          </p:cNvPr>
          <p:cNvPicPr>
            <a:picLocks noGrp="1" noRot="1" noChangeAspect="1"/>
          </p:cNvPicPr>
          <p:nvPr>
            <p:ph idx="1"/>
            <a:videoFile r:link="rId1"/>
          </p:nvPr>
        </p:nvPicPr>
        <p:blipFill>
          <a:blip r:embed="rId3"/>
          <a:stretch>
            <a:fillRect/>
          </a:stretch>
        </p:blipFill>
        <p:spPr>
          <a:xfrm>
            <a:off x="-47417" y="0"/>
            <a:ext cx="12239417" cy="6915896"/>
          </a:xfrm>
          <a:prstGeom prst="rect">
            <a:avLst/>
          </a:prstGeom>
        </p:spPr>
      </p:pic>
      <p:sp>
        <p:nvSpPr>
          <p:cNvPr id="5" name="Espace réservé du numéro de diapositive 4">
            <a:extLst>
              <a:ext uri="{FF2B5EF4-FFF2-40B4-BE49-F238E27FC236}">
                <a16:creationId xmlns:a16="http://schemas.microsoft.com/office/drawing/2014/main" id="{C7BA5A1B-2089-4803-951A-9A723BA2A873}"/>
              </a:ext>
            </a:extLst>
          </p:cNvPr>
          <p:cNvSpPr>
            <a:spLocks noGrp="1"/>
          </p:cNvSpPr>
          <p:nvPr>
            <p:ph type="sldNum" sz="quarter" idx="12"/>
          </p:nvPr>
        </p:nvSpPr>
        <p:spPr/>
        <p:txBody>
          <a:bodyPr/>
          <a:lstStyle/>
          <a:p>
            <a:fld id="{D7DA3D52-A450-4BE9-AC8B-C2E8C9024C36}" type="slidenum">
              <a:rPr lang="de-CH" smtClean="0"/>
              <a:t>3</a:t>
            </a:fld>
            <a:endParaRPr lang="de-CH"/>
          </a:p>
        </p:txBody>
      </p:sp>
    </p:spTree>
    <p:extLst>
      <p:ext uri="{BB962C8B-B14F-4D97-AF65-F5344CB8AC3E}">
        <p14:creationId xmlns:p14="http://schemas.microsoft.com/office/powerpoint/2010/main" val="407407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9604B-8633-4BEE-B3C2-E4F8C001FCE6}"/>
              </a:ext>
            </a:extLst>
          </p:cNvPr>
          <p:cNvSpPr>
            <a:spLocks noGrp="1"/>
          </p:cNvSpPr>
          <p:nvPr>
            <p:ph type="title"/>
          </p:nvPr>
        </p:nvSpPr>
        <p:spPr/>
        <p:txBody>
          <a:bodyPr/>
          <a:lstStyle/>
          <a:p>
            <a:endParaRPr lang="fr-CH"/>
          </a:p>
        </p:txBody>
      </p:sp>
      <p:sp>
        <p:nvSpPr>
          <p:cNvPr id="3" name="Espace réservé du contenu 2">
            <a:extLst>
              <a:ext uri="{FF2B5EF4-FFF2-40B4-BE49-F238E27FC236}">
                <a16:creationId xmlns:a16="http://schemas.microsoft.com/office/drawing/2014/main" id="{16BE6E62-E92E-4BBF-BBD2-0BAC1B85EF50}"/>
              </a:ext>
            </a:extLst>
          </p:cNvPr>
          <p:cNvSpPr>
            <a:spLocks noGrp="1"/>
          </p:cNvSpPr>
          <p:nvPr>
            <p:ph idx="1"/>
          </p:nvPr>
        </p:nvSpPr>
        <p:spPr/>
        <p:txBody>
          <a:bodyPr/>
          <a:lstStyle/>
          <a:p>
            <a:endParaRPr lang="fr-CH"/>
          </a:p>
        </p:txBody>
      </p:sp>
      <p:sp>
        <p:nvSpPr>
          <p:cNvPr id="5" name="Espace réservé du numéro de diapositive 4">
            <a:extLst>
              <a:ext uri="{FF2B5EF4-FFF2-40B4-BE49-F238E27FC236}">
                <a16:creationId xmlns:a16="http://schemas.microsoft.com/office/drawing/2014/main" id="{7D9DAF73-1DCB-4398-A73D-73DFE1A6ECCF}"/>
              </a:ext>
            </a:extLst>
          </p:cNvPr>
          <p:cNvSpPr>
            <a:spLocks noGrp="1"/>
          </p:cNvSpPr>
          <p:nvPr>
            <p:ph type="sldNum" sz="quarter" idx="12"/>
          </p:nvPr>
        </p:nvSpPr>
        <p:spPr/>
        <p:txBody>
          <a:bodyPr/>
          <a:lstStyle/>
          <a:p>
            <a:fld id="{D7DA3D52-A450-4BE9-AC8B-C2E8C9024C36}" type="slidenum">
              <a:rPr lang="de-CH" smtClean="0"/>
              <a:t>4</a:t>
            </a:fld>
            <a:endParaRPr lang="de-CH"/>
          </a:p>
        </p:txBody>
      </p:sp>
      <p:pic>
        <p:nvPicPr>
          <p:cNvPr id="1026" name="Picture 2">
            <a:extLst>
              <a:ext uri="{FF2B5EF4-FFF2-40B4-BE49-F238E27FC236}">
                <a16:creationId xmlns:a16="http://schemas.microsoft.com/office/drawing/2014/main" id="{5CF5BD18-C793-43C5-A6A2-50F8C5BB8CA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48000" y="-207000"/>
            <a:ext cx="9696000" cy="72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470336"/>
      </p:ext>
    </p:extLst>
  </p:cSld>
  <p:clrMapOvr>
    <a:masterClrMapping/>
  </p:clrMapOvr>
</p:sld>
</file>

<file path=ppt/theme/theme1.xml><?xml version="1.0" encoding="utf-8"?>
<a:theme xmlns:a="http://schemas.openxmlformats.org/drawingml/2006/main" name="Office">
  <a:themeElements>
    <a:clrScheme name="BLV">
      <a:dk1>
        <a:sysClr val="windowText" lastClr="000000"/>
      </a:dk1>
      <a:lt1>
        <a:sysClr val="window" lastClr="FFFFFF"/>
      </a:lt1>
      <a:dk2>
        <a:srgbClr val="0F193C"/>
      </a:dk2>
      <a:lt2>
        <a:srgbClr val="F0F0F0"/>
      </a:lt2>
      <a:accent1>
        <a:srgbClr val="196E78"/>
      </a:accent1>
      <a:accent2>
        <a:srgbClr val="AF9169"/>
      </a:accent2>
      <a:accent3>
        <a:srgbClr val="E66E4B"/>
      </a:accent3>
      <a:accent4>
        <a:srgbClr val="0F3CAA"/>
      </a:accent4>
      <a:accent5>
        <a:srgbClr val="98A0B4"/>
      </a:accent5>
      <a:accent6>
        <a:srgbClr val="E6B419"/>
      </a:accent6>
      <a:hlink>
        <a:srgbClr val="0F3CAA"/>
      </a:hlink>
      <a:folHlink>
        <a:srgbClr val="98A0B4"/>
      </a:folHlink>
    </a:clrScheme>
    <a:fontScheme name="BL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V-PPT.potx" id="{F805689C-7D08-45DD-BD79-4D134525E414}" vid="{EAC28F2A-9CE7-4824-ADD1-18039EA9333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L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e4b37b-dcec-4c3a-9fb3-cfa3396a762e">
      <Terms xmlns="http://schemas.microsoft.com/office/infopath/2007/PartnerControls"/>
    </lcf76f155ced4ddcb4097134ff3c332f>
    <TaxCatchAll xmlns="f93c2602-d62d-40d7-99bb-cdef41ceffb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D50A26D8EE0FD45B9D01AD0B4919447" ma:contentTypeVersion="16" ma:contentTypeDescription="Ein neues Dokument erstellen." ma:contentTypeScope="" ma:versionID="3c3e24913eb1e5573015e6b855e29fab">
  <xsd:schema xmlns:xsd="http://www.w3.org/2001/XMLSchema" xmlns:xs="http://www.w3.org/2001/XMLSchema" xmlns:p="http://schemas.microsoft.com/office/2006/metadata/properties" xmlns:ns2="f93c2602-d62d-40d7-99bb-cdef41ceffb6" xmlns:ns3="5ce4b37b-dcec-4c3a-9fb3-cfa3396a762e" targetNamespace="http://schemas.microsoft.com/office/2006/metadata/properties" ma:root="true" ma:fieldsID="9517da8aac2c4124ad89a1302716d74b" ns2:_="" ns3:_="">
    <xsd:import namespace="f93c2602-d62d-40d7-99bb-cdef41ceffb6"/>
    <xsd:import namespace="5ce4b37b-dcec-4c3a-9fb3-cfa3396a762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3c2602-d62d-40d7-99bb-cdef41ceffb6"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437776d4-e249-4164-8d2f-4e30e2d7a0d8}" ma:internalName="TaxCatchAll" ma:showField="CatchAllData" ma:web="f93c2602-d62d-40d7-99bb-cdef41ceff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e4b37b-dcec-4c3a-9fb3-cfa3396a762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5333e2de-0b1b-4c70-ad54-5ce8f0412d4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1DBC66-E59A-4BC0-84E5-E9454B8C32ED}">
  <ds:schemaRefs>
    <ds:schemaRef ds:uri="http://schemas.microsoft.com/office/2006/metadata/properties"/>
    <ds:schemaRef ds:uri="http://purl.org/dc/elements/1.1/"/>
    <ds:schemaRef ds:uri="f93c2602-d62d-40d7-99bb-cdef41ceffb6"/>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5ce4b37b-dcec-4c3a-9fb3-cfa3396a762e"/>
    <ds:schemaRef ds:uri="http://www.w3.org/XML/1998/namespace"/>
    <ds:schemaRef ds:uri="http://purl.org/dc/terms/"/>
  </ds:schemaRefs>
</ds:datastoreItem>
</file>

<file path=customXml/itemProps2.xml><?xml version="1.0" encoding="utf-8"?>
<ds:datastoreItem xmlns:ds="http://schemas.openxmlformats.org/officeDocument/2006/customXml" ds:itemID="{01D8B3EE-321E-464D-9A35-18CB7DC835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3c2602-d62d-40d7-99bb-cdef41ceffb6"/>
    <ds:schemaRef ds:uri="5ce4b37b-dcec-4c3a-9fb3-cfa3396a76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28FB2C-B795-4EC5-AD50-5E78CCE5FC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BLV-PPT</Template>
  <TotalTime>0</TotalTime>
  <Words>12</Words>
  <Application>Microsoft Office PowerPoint</Application>
  <PresentationFormat>Widescreen</PresentationFormat>
  <Paragraphs>5</Paragraphs>
  <Slides>4</Slides>
  <Notes>0</Notes>
  <HiddenSlides>0</HiddenSlides>
  <MMClips>1</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Kessara Chan</dc:creator>
  <cp:lastModifiedBy>Schlotter, Michael</cp:lastModifiedBy>
  <cp:revision>180</cp:revision>
  <dcterms:created xsi:type="dcterms:W3CDTF">2023-09-29T09:56:40Z</dcterms:created>
  <dcterms:modified xsi:type="dcterms:W3CDTF">2024-03-15T13:42:31Z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0x0101002D50A26D8EE0FD45B9D01AD0B4919447</vt:lpwstr>
  </property>
  <property fmtid="{D5CDD505-2E9C-101B-9397-08002B2CF9AE}" pid="3" name="MediaServiceImageTags">
    <vt:lpwstr/>
  </property>
</Properties>
</file>